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6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31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9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9704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67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1872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79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4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6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60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57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46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54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24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29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8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26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22C5-EA59-41DE-A023-0452ABB27F2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2D41BED-5C1D-4434-8DEF-C2F1BB670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9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5493-23C8-C9D6-8E93-B2BB926BB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0577104">
            <a:off x="834672" y="325267"/>
            <a:ext cx="8915399" cy="1126283"/>
          </a:xfrm>
        </p:spPr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7650A-00A9-84BB-5444-291F8BD6F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3380" y="4777379"/>
            <a:ext cx="6011232" cy="11262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CECDB7-C3C4-1538-26EE-51C745ED5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380" y="1681524"/>
            <a:ext cx="5360758" cy="299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734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FD8AA0-9897-A652-CBD7-64F0DAA79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1:00 – 1:25 pm  Welcome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9F1E8-D1EC-321B-46F7-F79B28FD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Time to reconnect with your colleagues! 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b="1" dirty="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Room AA-177 (Conference Q&amp;A Room)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Snacks and refreshments available during the conference </a:t>
            </a:r>
            <a:endParaRPr lang="en-US" b="1" i="1" dirty="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710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FD8AA0-9897-A652-CBD7-64F0DAA79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1:30 – 2:15 pm  Sessions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9F1E8-D1EC-321B-46F7-F79B28FD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Roundtable Session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Room AA-168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Strategies to help promote student success and increased retention 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outerShdw blurRad="38100" dist="19050" dir="2700000" algn="tl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Concurrent Session II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dirty="0">
              <a:solidFill>
                <a:schemeClr val="tx2">
                  <a:lumMod val="75000"/>
                </a:schemeClr>
              </a:solidFill>
              <a:effectLst>
                <a:outerShdw blurRad="38100" dist="19050" dir="2700000" algn="tl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</a:rPr>
              <a:t>Room AA-172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Academic Library as a Helping Hand: Enhancing Student Success Through Collaboration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Concurrent Session III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b="1" dirty="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AA-105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Three Strategies for Overcoming Student Apathy &amp; Instructor Burn-Out</a:t>
            </a:r>
          </a:p>
        </p:txBody>
      </p:sp>
    </p:spTree>
    <p:extLst>
      <p:ext uri="{BB962C8B-B14F-4D97-AF65-F5344CB8AC3E}">
        <p14:creationId xmlns:p14="http://schemas.microsoft.com/office/powerpoint/2010/main" val="3130325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FD8AA0-9897-A652-CBD7-64F0DAA79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2:30 – 3:15 pm  Sessions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9F1E8-D1EC-321B-46F7-F79B28FD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Student Panel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Room AA-168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H</a:t>
            </a:r>
            <a:r>
              <a:rPr lang="en-US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ear directly from students themselves.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Concurrent Session 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IV</a:t>
            </a:r>
            <a:endParaRPr lang="en-US" b="1" u="sng" dirty="0">
              <a:solidFill>
                <a:schemeClr val="tx2">
                  <a:lumMod val="75000"/>
                </a:schemeClr>
              </a:solidFill>
              <a:effectLst>
                <a:outerShdw blurRad="38100" dist="19050" dir="2700000" algn="tl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</a:rPr>
              <a:t>Room AA-105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College Tutoring and Faculty Collaboration: A Dynamic Duo for Student Success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Concurrent Session 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</a:t>
            </a:r>
            <a:endParaRPr lang="en-US" b="1" u="sng" dirty="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AA-172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If Chat GPT Were a Cookie: Cultivating Academic Integrity in the Age of AI</a:t>
            </a:r>
          </a:p>
        </p:txBody>
      </p:sp>
    </p:spTree>
    <p:extLst>
      <p:ext uri="{BB962C8B-B14F-4D97-AF65-F5344CB8AC3E}">
        <p14:creationId xmlns:p14="http://schemas.microsoft.com/office/powerpoint/2010/main" val="4013880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FD8AA0-9897-A652-CBD7-64F0DAA79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3:30 – 4:15 pm  Sessions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9F1E8-D1EC-321B-46F7-F79B28FD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Concurrent Session 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VI</a:t>
            </a:r>
            <a:endParaRPr lang="en-US" b="1" u="sng" dirty="0">
              <a:solidFill>
                <a:schemeClr val="tx2">
                  <a:lumMod val="75000"/>
                </a:schemeClr>
              </a:solidFill>
              <a:effectLst>
                <a:outerShdw blurRad="38100" dist="19050" dir="2700000" algn="tl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Room AA-168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A Brief Introduction to True Colors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Concurrent Session 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VII</a:t>
            </a:r>
            <a:endParaRPr lang="en-US" b="1" u="sng" dirty="0">
              <a:solidFill>
                <a:schemeClr val="tx2">
                  <a:lumMod val="75000"/>
                </a:schemeClr>
              </a:solidFill>
              <a:effectLst>
                <a:outerShdw blurRad="38100" dist="19050" dir="2700000" algn="tl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19050" dir="2700000" algn="t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</a:rPr>
              <a:t>Room AA-105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Connections: The Secret to Effective Communication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Concurrent Session 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VIII</a:t>
            </a:r>
            <a:endParaRPr lang="en-US" b="1" u="sng" dirty="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AA-172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Class: add teaching &amp; learning tools to Zoom</a:t>
            </a:r>
          </a:p>
        </p:txBody>
      </p:sp>
    </p:spTree>
    <p:extLst>
      <p:ext uri="{BB962C8B-B14F-4D97-AF65-F5344CB8AC3E}">
        <p14:creationId xmlns:p14="http://schemas.microsoft.com/office/powerpoint/2010/main" val="1534479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5000"/>
    </mc:Choice>
    <mc:Fallback>
      <p:transition spd="slow" advClick="0" advTm="5000"/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175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Welcome!</vt:lpstr>
      <vt:lpstr>1:00 – 1:25 pm  Welcome</vt:lpstr>
      <vt:lpstr>1:30 – 2:15 pm  Sessions </vt:lpstr>
      <vt:lpstr>2:30 – 3:15 pm  Sessions </vt:lpstr>
      <vt:lpstr>3:30 – 4:15 pm  Sessions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Tawil</dc:creator>
  <cp:lastModifiedBy>Martin Tawil</cp:lastModifiedBy>
  <cp:revision>11</cp:revision>
  <dcterms:created xsi:type="dcterms:W3CDTF">2023-06-07T18:39:55Z</dcterms:created>
  <dcterms:modified xsi:type="dcterms:W3CDTF">2023-06-07T19:14:00Z</dcterms:modified>
</cp:coreProperties>
</file>