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46"/>
  </p:notesMasterIdLst>
  <p:sldIdLst>
    <p:sldId id="260" r:id="rId2"/>
    <p:sldId id="258" r:id="rId3"/>
    <p:sldId id="261" r:id="rId4"/>
    <p:sldId id="264" r:id="rId5"/>
    <p:sldId id="265" r:id="rId6"/>
    <p:sldId id="266" r:id="rId7"/>
    <p:sldId id="267" r:id="rId8"/>
    <p:sldId id="268" r:id="rId9"/>
    <p:sldId id="269" r:id="rId10"/>
    <p:sldId id="270" r:id="rId11"/>
    <p:sldId id="271" r:id="rId12"/>
    <p:sldId id="300" r:id="rId13"/>
    <p:sldId id="273" r:id="rId14"/>
    <p:sldId id="274" r:id="rId15"/>
    <p:sldId id="277" r:id="rId16"/>
    <p:sldId id="301" r:id="rId17"/>
    <p:sldId id="297" r:id="rId18"/>
    <p:sldId id="298" r:id="rId19"/>
    <p:sldId id="302" r:id="rId20"/>
    <p:sldId id="279" r:id="rId21"/>
    <p:sldId id="281" r:id="rId22"/>
    <p:sldId id="303" r:id="rId23"/>
    <p:sldId id="283" r:id="rId24"/>
    <p:sldId id="304" r:id="rId25"/>
    <p:sldId id="305" r:id="rId26"/>
    <p:sldId id="276" r:id="rId27"/>
    <p:sldId id="306" r:id="rId28"/>
    <p:sldId id="307" r:id="rId29"/>
    <p:sldId id="308" r:id="rId30"/>
    <p:sldId id="285" r:id="rId31"/>
    <p:sldId id="286" r:id="rId32"/>
    <p:sldId id="309" r:id="rId33"/>
    <p:sldId id="310" r:id="rId34"/>
    <p:sldId id="311" r:id="rId35"/>
    <p:sldId id="312" r:id="rId36"/>
    <p:sldId id="313" r:id="rId37"/>
    <p:sldId id="315" r:id="rId38"/>
    <p:sldId id="288" r:id="rId39"/>
    <p:sldId id="290" r:id="rId40"/>
    <p:sldId id="291" r:id="rId41"/>
    <p:sldId id="295" r:id="rId42"/>
    <p:sldId id="314" r:id="rId43"/>
    <p:sldId id="292" r:id="rId44"/>
    <p:sldId id="299" r:id="rId45"/>
  </p:sldIdLst>
  <p:sldSz cx="12192000" cy="6858000"/>
  <p:notesSz cx="6881813"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Knupp" initials="" lastIdx="3" clrIdx="0"/>
  <p:cmAuthor id="1" name="clinchot.1"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87" autoAdjust="0"/>
  </p:normalViewPr>
  <p:slideViewPr>
    <p:cSldViewPr snapToGrid="0">
      <p:cViewPr varScale="1">
        <p:scale>
          <a:sx n="93" d="100"/>
          <a:sy n="93" d="100"/>
        </p:scale>
        <p:origin x="1570" y="53"/>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22AB6-B23F-4F6D-9212-8AB0F8532B4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1F14F5D-D52F-4ED2-B0D0-07EA1C73DE71}">
      <dgm:prSet/>
      <dgm:spPr/>
      <dgm:t>
        <a:bodyPr/>
        <a:lstStyle/>
        <a:p>
          <a:pPr rtl="0"/>
          <a:r>
            <a:rPr lang="en-US" dirty="0"/>
            <a:t>Builds on BSRT/RRT background to develop an advanced practice professional uniquely prepared to care for cardio-pulmonary patient needs</a:t>
          </a:r>
        </a:p>
      </dgm:t>
    </dgm:pt>
    <dgm:pt modelId="{5CEA75A8-0E01-4A86-A3CC-A66FDB1374B2}" type="parTrans" cxnId="{0FA94F11-5F72-42CA-BFBB-1D043A386664}">
      <dgm:prSet/>
      <dgm:spPr/>
      <dgm:t>
        <a:bodyPr/>
        <a:lstStyle/>
        <a:p>
          <a:endParaRPr lang="en-US"/>
        </a:p>
      </dgm:t>
    </dgm:pt>
    <dgm:pt modelId="{6D19C4CC-57D1-4D30-BC5E-CA49601AB3A2}" type="sibTrans" cxnId="{0FA94F11-5F72-42CA-BFBB-1D043A386664}">
      <dgm:prSet/>
      <dgm:spPr/>
      <dgm:t>
        <a:bodyPr/>
        <a:lstStyle/>
        <a:p>
          <a:endParaRPr lang="en-US"/>
        </a:p>
      </dgm:t>
    </dgm:pt>
    <dgm:pt modelId="{AC1D48F5-DEFF-4649-A0C4-602E094AD544}">
      <dgm:prSet/>
      <dgm:spPr/>
      <dgm:t>
        <a:bodyPr/>
        <a:lstStyle/>
        <a:p>
          <a:pPr rtl="0"/>
          <a:r>
            <a:rPr lang="en-US" dirty="0"/>
            <a:t>Establishes a clinical ladder for RRT/RCPs</a:t>
          </a:r>
        </a:p>
      </dgm:t>
    </dgm:pt>
    <dgm:pt modelId="{C72FBA03-1794-4710-BEED-B8C5103F7096}" type="parTrans" cxnId="{33D01277-0AEF-438A-BDA3-973E2C76AF6F}">
      <dgm:prSet/>
      <dgm:spPr/>
      <dgm:t>
        <a:bodyPr/>
        <a:lstStyle/>
        <a:p>
          <a:endParaRPr lang="en-US"/>
        </a:p>
      </dgm:t>
    </dgm:pt>
    <dgm:pt modelId="{D6581B1C-3A94-4CEE-AB0E-37ABB1A097A9}" type="sibTrans" cxnId="{33D01277-0AEF-438A-BDA3-973E2C76AF6F}">
      <dgm:prSet/>
      <dgm:spPr/>
      <dgm:t>
        <a:bodyPr/>
        <a:lstStyle/>
        <a:p>
          <a:endParaRPr lang="en-US"/>
        </a:p>
      </dgm:t>
    </dgm:pt>
    <dgm:pt modelId="{85B88E0C-4BEA-472D-A1A8-4A3C20F5F386}">
      <dgm:prSet/>
      <dgm:spPr/>
      <dgm:t>
        <a:bodyPr/>
        <a:lstStyle/>
        <a:p>
          <a:pPr rtl="0"/>
          <a:r>
            <a:rPr lang="en-US" dirty="0"/>
            <a:t>Requires a Master’s Degree or higher in Respiratory Therapy</a:t>
          </a:r>
        </a:p>
      </dgm:t>
    </dgm:pt>
    <dgm:pt modelId="{B2FBDE31-2D85-42F1-80AD-C7405CC1E35B}" type="parTrans" cxnId="{0BFEF8D7-1F37-478D-B768-924163EFD68A}">
      <dgm:prSet/>
      <dgm:spPr/>
      <dgm:t>
        <a:bodyPr/>
        <a:lstStyle/>
        <a:p>
          <a:endParaRPr lang="en-US"/>
        </a:p>
      </dgm:t>
    </dgm:pt>
    <dgm:pt modelId="{C5D4CA90-1D11-496E-B98D-77ECAA383EAD}" type="sibTrans" cxnId="{0BFEF8D7-1F37-478D-B768-924163EFD68A}">
      <dgm:prSet/>
      <dgm:spPr/>
      <dgm:t>
        <a:bodyPr/>
        <a:lstStyle/>
        <a:p>
          <a:endParaRPr lang="en-US"/>
        </a:p>
      </dgm:t>
    </dgm:pt>
    <dgm:pt modelId="{15365B91-52BD-447F-B361-E8A78BA6371A}">
      <dgm:prSet/>
      <dgm:spPr/>
      <dgm:t>
        <a:bodyPr/>
        <a:lstStyle/>
        <a:p>
          <a:pPr rtl="0"/>
          <a:r>
            <a:rPr lang="en-US"/>
            <a:t>Provides patient services under the supervision and responsibility of a licensed physician</a:t>
          </a:r>
        </a:p>
      </dgm:t>
    </dgm:pt>
    <dgm:pt modelId="{D4AE7B56-9D97-480A-A36C-10C039EC4A92}" type="parTrans" cxnId="{BAE7E873-B9E9-4C6E-AE62-69330F572093}">
      <dgm:prSet/>
      <dgm:spPr/>
      <dgm:t>
        <a:bodyPr/>
        <a:lstStyle/>
        <a:p>
          <a:endParaRPr lang="en-US"/>
        </a:p>
      </dgm:t>
    </dgm:pt>
    <dgm:pt modelId="{62F6279E-F561-49E6-931E-A50D1CF0FAB5}" type="sibTrans" cxnId="{BAE7E873-B9E9-4C6E-AE62-69330F572093}">
      <dgm:prSet/>
      <dgm:spPr/>
      <dgm:t>
        <a:bodyPr/>
        <a:lstStyle/>
        <a:p>
          <a:endParaRPr lang="en-US"/>
        </a:p>
      </dgm:t>
    </dgm:pt>
    <dgm:pt modelId="{C9715DC4-6F63-48D6-BABF-E3A1E2190AFB}">
      <dgm:prSet/>
      <dgm:spPr/>
      <dgm:t>
        <a:bodyPr/>
        <a:lstStyle/>
        <a:p>
          <a:pPr rtl="0"/>
          <a:r>
            <a:rPr lang="en-US" dirty="0"/>
            <a:t>Not an RRT/RCP practicing at the top of his/her scope</a:t>
          </a:r>
        </a:p>
      </dgm:t>
    </dgm:pt>
    <dgm:pt modelId="{AF35C157-4604-4E43-87F0-BFDBE36E403C}" type="parTrans" cxnId="{09A73D33-A140-4681-9F97-4A10EAD0CB13}">
      <dgm:prSet/>
      <dgm:spPr/>
      <dgm:t>
        <a:bodyPr/>
        <a:lstStyle/>
        <a:p>
          <a:endParaRPr lang="en-US"/>
        </a:p>
      </dgm:t>
    </dgm:pt>
    <dgm:pt modelId="{20B6401A-36A6-494D-92E9-76BE7F678BAB}" type="sibTrans" cxnId="{09A73D33-A140-4681-9F97-4A10EAD0CB13}">
      <dgm:prSet/>
      <dgm:spPr/>
      <dgm:t>
        <a:bodyPr/>
        <a:lstStyle/>
        <a:p>
          <a:endParaRPr lang="en-US"/>
        </a:p>
      </dgm:t>
    </dgm:pt>
    <dgm:pt modelId="{8399D289-E5D8-40A2-BC88-7EFC97834DB1}" type="pres">
      <dgm:prSet presAssocID="{BFD22AB6-B23F-4F6D-9212-8AB0F8532B45}" presName="Name0" presStyleCnt="0">
        <dgm:presLayoutVars>
          <dgm:chMax val="7"/>
          <dgm:chPref val="7"/>
          <dgm:dir/>
        </dgm:presLayoutVars>
      </dgm:prSet>
      <dgm:spPr/>
    </dgm:pt>
    <dgm:pt modelId="{ECAF2F66-F707-48F2-9E24-EBFCFFFB4E08}" type="pres">
      <dgm:prSet presAssocID="{BFD22AB6-B23F-4F6D-9212-8AB0F8532B45}" presName="Name1" presStyleCnt="0"/>
      <dgm:spPr/>
    </dgm:pt>
    <dgm:pt modelId="{B6CDC0C8-AC49-4890-8B67-1E33F9E003E9}" type="pres">
      <dgm:prSet presAssocID="{BFD22AB6-B23F-4F6D-9212-8AB0F8532B45}" presName="cycle" presStyleCnt="0"/>
      <dgm:spPr/>
    </dgm:pt>
    <dgm:pt modelId="{D462C4E7-365B-4FC9-BD6F-99D5C58DA28A}" type="pres">
      <dgm:prSet presAssocID="{BFD22AB6-B23F-4F6D-9212-8AB0F8532B45}" presName="srcNode" presStyleLbl="node1" presStyleIdx="0" presStyleCnt="5"/>
      <dgm:spPr/>
    </dgm:pt>
    <dgm:pt modelId="{076A5CFD-0244-4872-A566-EE918368D071}" type="pres">
      <dgm:prSet presAssocID="{BFD22AB6-B23F-4F6D-9212-8AB0F8532B45}" presName="conn" presStyleLbl="parChTrans1D2" presStyleIdx="0" presStyleCnt="1"/>
      <dgm:spPr/>
    </dgm:pt>
    <dgm:pt modelId="{1FB5A9E0-9540-4A29-BC03-D6DACEE6D7CE}" type="pres">
      <dgm:prSet presAssocID="{BFD22AB6-B23F-4F6D-9212-8AB0F8532B45}" presName="extraNode" presStyleLbl="node1" presStyleIdx="0" presStyleCnt="5"/>
      <dgm:spPr/>
    </dgm:pt>
    <dgm:pt modelId="{FC5C1DCF-A48E-4C05-96F9-8D04B39662AD}" type="pres">
      <dgm:prSet presAssocID="{BFD22AB6-B23F-4F6D-9212-8AB0F8532B45}" presName="dstNode" presStyleLbl="node1" presStyleIdx="0" presStyleCnt="5"/>
      <dgm:spPr/>
    </dgm:pt>
    <dgm:pt modelId="{7A6FDEC0-6397-433E-A302-6160A89C7034}" type="pres">
      <dgm:prSet presAssocID="{51F14F5D-D52F-4ED2-B0D0-07EA1C73DE71}" presName="text_1" presStyleLbl="node1" presStyleIdx="0" presStyleCnt="5">
        <dgm:presLayoutVars>
          <dgm:bulletEnabled val="1"/>
        </dgm:presLayoutVars>
      </dgm:prSet>
      <dgm:spPr/>
    </dgm:pt>
    <dgm:pt modelId="{46E10113-F7A0-439D-A13B-6B8526645D03}" type="pres">
      <dgm:prSet presAssocID="{51F14F5D-D52F-4ED2-B0D0-07EA1C73DE71}" presName="accent_1" presStyleCnt="0"/>
      <dgm:spPr/>
    </dgm:pt>
    <dgm:pt modelId="{286530D5-EFB2-427A-BC55-A7881DB1F675}" type="pres">
      <dgm:prSet presAssocID="{51F14F5D-D52F-4ED2-B0D0-07EA1C73DE71}" presName="accentRepeatNode" presStyleLbl="solidFgAcc1" presStyleIdx="0" presStyleCnt="5"/>
      <dgm:spPr/>
    </dgm:pt>
    <dgm:pt modelId="{94602045-B453-470B-AAB7-858F73555E0D}" type="pres">
      <dgm:prSet presAssocID="{AC1D48F5-DEFF-4649-A0C4-602E094AD544}" presName="text_2" presStyleLbl="node1" presStyleIdx="1" presStyleCnt="5">
        <dgm:presLayoutVars>
          <dgm:bulletEnabled val="1"/>
        </dgm:presLayoutVars>
      </dgm:prSet>
      <dgm:spPr/>
    </dgm:pt>
    <dgm:pt modelId="{77F7DBFB-EC05-41D2-8E85-73AF8B589270}" type="pres">
      <dgm:prSet presAssocID="{AC1D48F5-DEFF-4649-A0C4-602E094AD544}" presName="accent_2" presStyleCnt="0"/>
      <dgm:spPr/>
    </dgm:pt>
    <dgm:pt modelId="{AF46F991-1A38-4EC7-B682-74C7B755AE25}" type="pres">
      <dgm:prSet presAssocID="{AC1D48F5-DEFF-4649-A0C4-602E094AD544}" presName="accentRepeatNode" presStyleLbl="solidFgAcc1" presStyleIdx="1" presStyleCnt="5"/>
      <dgm:spPr/>
    </dgm:pt>
    <dgm:pt modelId="{29A00DD6-1210-4272-910B-92C19159F016}" type="pres">
      <dgm:prSet presAssocID="{85B88E0C-4BEA-472D-A1A8-4A3C20F5F386}" presName="text_3" presStyleLbl="node1" presStyleIdx="2" presStyleCnt="5">
        <dgm:presLayoutVars>
          <dgm:bulletEnabled val="1"/>
        </dgm:presLayoutVars>
      </dgm:prSet>
      <dgm:spPr/>
    </dgm:pt>
    <dgm:pt modelId="{E2FB2C15-2741-47BE-948F-B2A91EDD34A9}" type="pres">
      <dgm:prSet presAssocID="{85B88E0C-4BEA-472D-A1A8-4A3C20F5F386}" presName="accent_3" presStyleCnt="0"/>
      <dgm:spPr/>
    </dgm:pt>
    <dgm:pt modelId="{FE39CAF7-B92C-4DE7-B6F5-3D3445635CE0}" type="pres">
      <dgm:prSet presAssocID="{85B88E0C-4BEA-472D-A1A8-4A3C20F5F386}" presName="accentRepeatNode" presStyleLbl="solidFgAcc1" presStyleIdx="2" presStyleCnt="5"/>
      <dgm:spPr/>
    </dgm:pt>
    <dgm:pt modelId="{F21D126B-8F53-43E5-9C35-A712D11B8B45}" type="pres">
      <dgm:prSet presAssocID="{15365B91-52BD-447F-B361-E8A78BA6371A}" presName="text_4" presStyleLbl="node1" presStyleIdx="3" presStyleCnt="5">
        <dgm:presLayoutVars>
          <dgm:bulletEnabled val="1"/>
        </dgm:presLayoutVars>
      </dgm:prSet>
      <dgm:spPr/>
    </dgm:pt>
    <dgm:pt modelId="{F207BA76-348B-4731-BD10-3BFE28DB6BF8}" type="pres">
      <dgm:prSet presAssocID="{15365B91-52BD-447F-B361-E8A78BA6371A}" presName="accent_4" presStyleCnt="0"/>
      <dgm:spPr/>
    </dgm:pt>
    <dgm:pt modelId="{539D5C95-EFC1-43D1-A9CE-5C312A4F23C6}" type="pres">
      <dgm:prSet presAssocID="{15365B91-52BD-447F-B361-E8A78BA6371A}" presName="accentRepeatNode" presStyleLbl="solidFgAcc1" presStyleIdx="3" presStyleCnt="5"/>
      <dgm:spPr/>
    </dgm:pt>
    <dgm:pt modelId="{B8B5AD3E-BCF5-4CAC-9DEC-A5943E589534}" type="pres">
      <dgm:prSet presAssocID="{C9715DC4-6F63-48D6-BABF-E3A1E2190AFB}" presName="text_5" presStyleLbl="node1" presStyleIdx="4" presStyleCnt="5">
        <dgm:presLayoutVars>
          <dgm:bulletEnabled val="1"/>
        </dgm:presLayoutVars>
      </dgm:prSet>
      <dgm:spPr/>
    </dgm:pt>
    <dgm:pt modelId="{BEE0F8B2-4864-49B3-A3CC-7637FE5E0C63}" type="pres">
      <dgm:prSet presAssocID="{C9715DC4-6F63-48D6-BABF-E3A1E2190AFB}" presName="accent_5" presStyleCnt="0"/>
      <dgm:spPr/>
    </dgm:pt>
    <dgm:pt modelId="{E491B3CF-F500-4FB2-9C7A-3A92F6606B30}" type="pres">
      <dgm:prSet presAssocID="{C9715DC4-6F63-48D6-BABF-E3A1E2190AFB}" presName="accentRepeatNode" presStyleLbl="solidFgAcc1" presStyleIdx="4" presStyleCnt="5"/>
      <dgm:spPr/>
    </dgm:pt>
  </dgm:ptLst>
  <dgm:cxnLst>
    <dgm:cxn modelId="{0FA94F11-5F72-42CA-BFBB-1D043A386664}" srcId="{BFD22AB6-B23F-4F6D-9212-8AB0F8532B45}" destId="{51F14F5D-D52F-4ED2-B0D0-07EA1C73DE71}" srcOrd="0" destOrd="0" parTransId="{5CEA75A8-0E01-4A86-A3CC-A66FDB1374B2}" sibTransId="{6D19C4CC-57D1-4D30-BC5E-CA49601AB3A2}"/>
    <dgm:cxn modelId="{09A73D33-A140-4681-9F97-4A10EAD0CB13}" srcId="{BFD22AB6-B23F-4F6D-9212-8AB0F8532B45}" destId="{C9715DC4-6F63-48D6-BABF-E3A1E2190AFB}" srcOrd="4" destOrd="0" parTransId="{AF35C157-4604-4E43-87F0-BFDBE36E403C}" sibTransId="{20B6401A-36A6-494D-92E9-76BE7F678BAB}"/>
    <dgm:cxn modelId="{62EF473A-F648-4921-B73C-5DAB4C255ADD}" type="presOf" srcId="{6D19C4CC-57D1-4D30-BC5E-CA49601AB3A2}" destId="{076A5CFD-0244-4872-A566-EE918368D071}" srcOrd="0" destOrd="0" presId="urn:microsoft.com/office/officeart/2008/layout/VerticalCurvedList"/>
    <dgm:cxn modelId="{E1B8B26E-9054-4702-A583-F388D66C0D28}" type="presOf" srcId="{AC1D48F5-DEFF-4649-A0C4-602E094AD544}" destId="{94602045-B453-470B-AAB7-858F73555E0D}" srcOrd="0" destOrd="0" presId="urn:microsoft.com/office/officeart/2008/layout/VerticalCurvedList"/>
    <dgm:cxn modelId="{BAE7E873-B9E9-4C6E-AE62-69330F572093}" srcId="{BFD22AB6-B23F-4F6D-9212-8AB0F8532B45}" destId="{15365B91-52BD-447F-B361-E8A78BA6371A}" srcOrd="3" destOrd="0" parTransId="{D4AE7B56-9D97-480A-A36C-10C039EC4A92}" sibTransId="{62F6279E-F561-49E6-931E-A50D1CF0FAB5}"/>
    <dgm:cxn modelId="{33D01277-0AEF-438A-BDA3-973E2C76AF6F}" srcId="{BFD22AB6-B23F-4F6D-9212-8AB0F8532B45}" destId="{AC1D48F5-DEFF-4649-A0C4-602E094AD544}" srcOrd="1" destOrd="0" parTransId="{C72FBA03-1794-4710-BEED-B8C5103F7096}" sibTransId="{D6581B1C-3A94-4CEE-AB0E-37ABB1A097A9}"/>
    <dgm:cxn modelId="{35BADD8F-E5EA-4D7A-98DB-2BE490DF2877}" type="presOf" srcId="{BFD22AB6-B23F-4F6D-9212-8AB0F8532B45}" destId="{8399D289-E5D8-40A2-BC88-7EFC97834DB1}" srcOrd="0" destOrd="0" presId="urn:microsoft.com/office/officeart/2008/layout/VerticalCurvedList"/>
    <dgm:cxn modelId="{6CDD84A8-9A9A-4A3D-86AD-0C734DA56553}" type="presOf" srcId="{85B88E0C-4BEA-472D-A1A8-4A3C20F5F386}" destId="{29A00DD6-1210-4272-910B-92C19159F016}" srcOrd="0" destOrd="0" presId="urn:microsoft.com/office/officeart/2008/layout/VerticalCurvedList"/>
    <dgm:cxn modelId="{3E585BAD-3FE0-4626-B9C9-18A0F2BA685E}" type="presOf" srcId="{C9715DC4-6F63-48D6-BABF-E3A1E2190AFB}" destId="{B8B5AD3E-BCF5-4CAC-9DEC-A5943E589534}" srcOrd="0" destOrd="0" presId="urn:microsoft.com/office/officeart/2008/layout/VerticalCurvedList"/>
    <dgm:cxn modelId="{3553D3C2-E2BE-4929-AAE4-C563A3D67EC8}" type="presOf" srcId="{15365B91-52BD-447F-B361-E8A78BA6371A}" destId="{F21D126B-8F53-43E5-9C35-A712D11B8B45}" srcOrd="0" destOrd="0" presId="urn:microsoft.com/office/officeart/2008/layout/VerticalCurvedList"/>
    <dgm:cxn modelId="{0BFEF8D7-1F37-478D-B768-924163EFD68A}" srcId="{BFD22AB6-B23F-4F6D-9212-8AB0F8532B45}" destId="{85B88E0C-4BEA-472D-A1A8-4A3C20F5F386}" srcOrd="2" destOrd="0" parTransId="{B2FBDE31-2D85-42F1-80AD-C7405CC1E35B}" sibTransId="{C5D4CA90-1D11-496E-B98D-77ECAA383EAD}"/>
    <dgm:cxn modelId="{2D49E8E6-1695-429B-B913-53692522A62F}" type="presOf" srcId="{51F14F5D-D52F-4ED2-B0D0-07EA1C73DE71}" destId="{7A6FDEC0-6397-433E-A302-6160A89C7034}" srcOrd="0" destOrd="0" presId="urn:microsoft.com/office/officeart/2008/layout/VerticalCurvedList"/>
    <dgm:cxn modelId="{05E5101D-25EE-4D49-9246-3EDAF2C7B682}" type="presParOf" srcId="{8399D289-E5D8-40A2-BC88-7EFC97834DB1}" destId="{ECAF2F66-F707-48F2-9E24-EBFCFFFB4E08}" srcOrd="0" destOrd="0" presId="urn:microsoft.com/office/officeart/2008/layout/VerticalCurvedList"/>
    <dgm:cxn modelId="{47F696E7-7DD4-49F5-A53B-6D55FD4543AA}" type="presParOf" srcId="{ECAF2F66-F707-48F2-9E24-EBFCFFFB4E08}" destId="{B6CDC0C8-AC49-4890-8B67-1E33F9E003E9}" srcOrd="0" destOrd="0" presId="urn:microsoft.com/office/officeart/2008/layout/VerticalCurvedList"/>
    <dgm:cxn modelId="{1AD5B3FD-FBD7-498D-B8D9-20CC9D66AD15}" type="presParOf" srcId="{B6CDC0C8-AC49-4890-8B67-1E33F9E003E9}" destId="{D462C4E7-365B-4FC9-BD6F-99D5C58DA28A}" srcOrd="0" destOrd="0" presId="urn:microsoft.com/office/officeart/2008/layout/VerticalCurvedList"/>
    <dgm:cxn modelId="{21CEF5C9-7853-43FC-B49A-74FF5E395E48}" type="presParOf" srcId="{B6CDC0C8-AC49-4890-8B67-1E33F9E003E9}" destId="{076A5CFD-0244-4872-A566-EE918368D071}" srcOrd="1" destOrd="0" presId="urn:microsoft.com/office/officeart/2008/layout/VerticalCurvedList"/>
    <dgm:cxn modelId="{221C2583-EBFE-4C9C-B199-50A3FBE94DD2}" type="presParOf" srcId="{B6CDC0C8-AC49-4890-8B67-1E33F9E003E9}" destId="{1FB5A9E0-9540-4A29-BC03-D6DACEE6D7CE}" srcOrd="2" destOrd="0" presId="urn:microsoft.com/office/officeart/2008/layout/VerticalCurvedList"/>
    <dgm:cxn modelId="{9B707AEB-D5DA-4B9C-A59D-5593F44643A4}" type="presParOf" srcId="{B6CDC0C8-AC49-4890-8B67-1E33F9E003E9}" destId="{FC5C1DCF-A48E-4C05-96F9-8D04B39662AD}" srcOrd="3" destOrd="0" presId="urn:microsoft.com/office/officeart/2008/layout/VerticalCurvedList"/>
    <dgm:cxn modelId="{D5DB5896-A8B5-4881-BC1E-1A415AE36E56}" type="presParOf" srcId="{ECAF2F66-F707-48F2-9E24-EBFCFFFB4E08}" destId="{7A6FDEC0-6397-433E-A302-6160A89C7034}" srcOrd="1" destOrd="0" presId="urn:microsoft.com/office/officeart/2008/layout/VerticalCurvedList"/>
    <dgm:cxn modelId="{ECE2E7A4-1127-4EFC-BA7C-A7779B4EB616}" type="presParOf" srcId="{ECAF2F66-F707-48F2-9E24-EBFCFFFB4E08}" destId="{46E10113-F7A0-439D-A13B-6B8526645D03}" srcOrd="2" destOrd="0" presId="urn:microsoft.com/office/officeart/2008/layout/VerticalCurvedList"/>
    <dgm:cxn modelId="{E33A1976-BAB3-4A9B-A86F-604C9D31A596}" type="presParOf" srcId="{46E10113-F7A0-439D-A13B-6B8526645D03}" destId="{286530D5-EFB2-427A-BC55-A7881DB1F675}" srcOrd="0" destOrd="0" presId="urn:microsoft.com/office/officeart/2008/layout/VerticalCurvedList"/>
    <dgm:cxn modelId="{3F6984D9-9916-44DE-B83E-BA68F330B3D4}" type="presParOf" srcId="{ECAF2F66-F707-48F2-9E24-EBFCFFFB4E08}" destId="{94602045-B453-470B-AAB7-858F73555E0D}" srcOrd="3" destOrd="0" presId="urn:microsoft.com/office/officeart/2008/layout/VerticalCurvedList"/>
    <dgm:cxn modelId="{1AEAF3AD-96F0-436E-A8AB-53B65EAA2CF8}" type="presParOf" srcId="{ECAF2F66-F707-48F2-9E24-EBFCFFFB4E08}" destId="{77F7DBFB-EC05-41D2-8E85-73AF8B589270}" srcOrd="4" destOrd="0" presId="urn:microsoft.com/office/officeart/2008/layout/VerticalCurvedList"/>
    <dgm:cxn modelId="{C24ACFA9-4AA9-4B72-AE76-F79A9D1FB884}" type="presParOf" srcId="{77F7DBFB-EC05-41D2-8E85-73AF8B589270}" destId="{AF46F991-1A38-4EC7-B682-74C7B755AE25}" srcOrd="0" destOrd="0" presId="urn:microsoft.com/office/officeart/2008/layout/VerticalCurvedList"/>
    <dgm:cxn modelId="{35E8905A-1C44-42FA-A93D-F189BA9594FA}" type="presParOf" srcId="{ECAF2F66-F707-48F2-9E24-EBFCFFFB4E08}" destId="{29A00DD6-1210-4272-910B-92C19159F016}" srcOrd="5" destOrd="0" presId="urn:microsoft.com/office/officeart/2008/layout/VerticalCurvedList"/>
    <dgm:cxn modelId="{1E40368E-7ABB-4698-832B-E4F35B25CFC4}" type="presParOf" srcId="{ECAF2F66-F707-48F2-9E24-EBFCFFFB4E08}" destId="{E2FB2C15-2741-47BE-948F-B2A91EDD34A9}" srcOrd="6" destOrd="0" presId="urn:microsoft.com/office/officeart/2008/layout/VerticalCurvedList"/>
    <dgm:cxn modelId="{0FFD23B6-6ED9-4426-982E-4184110C16E1}" type="presParOf" srcId="{E2FB2C15-2741-47BE-948F-B2A91EDD34A9}" destId="{FE39CAF7-B92C-4DE7-B6F5-3D3445635CE0}" srcOrd="0" destOrd="0" presId="urn:microsoft.com/office/officeart/2008/layout/VerticalCurvedList"/>
    <dgm:cxn modelId="{21E5D489-716C-45DC-867D-FC05D7630833}" type="presParOf" srcId="{ECAF2F66-F707-48F2-9E24-EBFCFFFB4E08}" destId="{F21D126B-8F53-43E5-9C35-A712D11B8B45}" srcOrd="7" destOrd="0" presId="urn:microsoft.com/office/officeart/2008/layout/VerticalCurvedList"/>
    <dgm:cxn modelId="{1FC93CD8-D329-4F70-8192-140FA1F61645}" type="presParOf" srcId="{ECAF2F66-F707-48F2-9E24-EBFCFFFB4E08}" destId="{F207BA76-348B-4731-BD10-3BFE28DB6BF8}" srcOrd="8" destOrd="0" presId="urn:microsoft.com/office/officeart/2008/layout/VerticalCurvedList"/>
    <dgm:cxn modelId="{9F148206-DD86-4B1E-99C9-9D7E481311A2}" type="presParOf" srcId="{F207BA76-348B-4731-BD10-3BFE28DB6BF8}" destId="{539D5C95-EFC1-43D1-A9CE-5C312A4F23C6}" srcOrd="0" destOrd="0" presId="urn:microsoft.com/office/officeart/2008/layout/VerticalCurvedList"/>
    <dgm:cxn modelId="{DE573FE8-D18B-48F6-8ACD-1E59D42071DD}" type="presParOf" srcId="{ECAF2F66-F707-48F2-9E24-EBFCFFFB4E08}" destId="{B8B5AD3E-BCF5-4CAC-9DEC-A5943E589534}" srcOrd="9" destOrd="0" presId="urn:microsoft.com/office/officeart/2008/layout/VerticalCurvedList"/>
    <dgm:cxn modelId="{414E21E6-D3E1-4864-BF0D-692B09A3BBC9}" type="presParOf" srcId="{ECAF2F66-F707-48F2-9E24-EBFCFFFB4E08}" destId="{BEE0F8B2-4864-49B3-A3CC-7637FE5E0C63}" srcOrd="10" destOrd="0" presId="urn:microsoft.com/office/officeart/2008/layout/VerticalCurvedList"/>
    <dgm:cxn modelId="{3C8323F0-8E58-467F-BA38-B5AC1FBFE7BE}" type="presParOf" srcId="{BEE0F8B2-4864-49B3-A3CC-7637FE5E0C63}" destId="{E491B3CF-F500-4FB2-9C7A-3A92F6606B3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8D2A2E-BDB3-4C05-96F8-0268BDF8162D}"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CCEFC833-5AE9-41F6-9515-0E36F96439E5}">
      <dgm:prSet/>
      <dgm:spPr/>
      <dgm:t>
        <a:bodyPr/>
        <a:lstStyle/>
        <a:p>
          <a:pPr rtl="0"/>
          <a:r>
            <a:rPr lang="en-US" dirty="0"/>
            <a:t>Master’s Degrees</a:t>
          </a:r>
        </a:p>
      </dgm:t>
    </dgm:pt>
    <dgm:pt modelId="{C05441E5-63CD-4F22-9859-541964FF7B97}" type="parTrans" cxnId="{4817BB68-0860-4528-93D1-97457C87AC59}">
      <dgm:prSet/>
      <dgm:spPr/>
      <dgm:t>
        <a:bodyPr/>
        <a:lstStyle/>
        <a:p>
          <a:endParaRPr lang="en-US"/>
        </a:p>
      </dgm:t>
    </dgm:pt>
    <dgm:pt modelId="{32C6AFA8-5788-4E25-9650-4F53DA8FEE97}" type="sibTrans" cxnId="{4817BB68-0860-4528-93D1-97457C87AC59}">
      <dgm:prSet/>
      <dgm:spPr/>
      <dgm:t>
        <a:bodyPr/>
        <a:lstStyle/>
        <a:p>
          <a:endParaRPr lang="en-US"/>
        </a:p>
      </dgm:t>
    </dgm:pt>
    <dgm:pt modelId="{5CF6BB68-EBAF-4B0E-8B5D-316DB2475AA1}">
      <dgm:prSet/>
      <dgm:spPr/>
      <dgm:t>
        <a:bodyPr/>
        <a:lstStyle/>
        <a:p>
          <a:pPr rtl="0"/>
          <a:r>
            <a:rPr lang="en-US" dirty="0"/>
            <a:t>Science-based</a:t>
          </a:r>
        </a:p>
      </dgm:t>
    </dgm:pt>
    <dgm:pt modelId="{A74F493F-A0FE-4383-B5B6-5781B7893D21}" type="parTrans" cxnId="{5CE614F3-58AD-408F-B3F0-AACA8FB85E7F}">
      <dgm:prSet/>
      <dgm:spPr/>
      <dgm:t>
        <a:bodyPr/>
        <a:lstStyle/>
        <a:p>
          <a:endParaRPr lang="en-US"/>
        </a:p>
      </dgm:t>
    </dgm:pt>
    <dgm:pt modelId="{CF85F6A0-D38D-4ADB-B8C1-818CB6A9636B}" type="sibTrans" cxnId="{5CE614F3-58AD-408F-B3F0-AACA8FB85E7F}">
      <dgm:prSet/>
      <dgm:spPr/>
      <dgm:t>
        <a:bodyPr/>
        <a:lstStyle/>
        <a:p>
          <a:endParaRPr lang="en-US"/>
        </a:p>
      </dgm:t>
    </dgm:pt>
    <dgm:pt modelId="{34428B4E-AF1B-4D94-A3DF-90F39F967A70}">
      <dgm:prSet/>
      <dgm:spPr/>
      <dgm:t>
        <a:bodyPr/>
        <a:lstStyle/>
        <a:p>
          <a:pPr rtl="0"/>
          <a:r>
            <a:rPr lang="en-US" dirty="0"/>
            <a:t>Academic</a:t>
          </a:r>
        </a:p>
      </dgm:t>
    </dgm:pt>
    <dgm:pt modelId="{4622CC33-0F81-4AC6-B787-5E3B6057C99F}" type="parTrans" cxnId="{027E7221-A3D6-4505-A08F-93CAC57885A8}">
      <dgm:prSet/>
      <dgm:spPr/>
      <dgm:t>
        <a:bodyPr/>
        <a:lstStyle/>
        <a:p>
          <a:endParaRPr lang="en-US"/>
        </a:p>
      </dgm:t>
    </dgm:pt>
    <dgm:pt modelId="{E38B2353-C9B1-4940-B797-58ED703993DD}" type="sibTrans" cxnId="{027E7221-A3D6-4505-A08F-93CAC57885A8}">
      <dgm:prSet/>
      <dgm:spPr/>
      <dgm:t>
        <a:bodyPr/>
        <a:lstStyle/>
        <a:p>
          <a:endParaRPr lang="en-US"/>
        </a:p>
      </dgm:t>
    </dgm:pt>
    <dgm:pt modelId="{66A776EF-4AF5-4307-B314-1F17DF60DBDE}">
      <dgm:prSet/>
      <dgm:spPr/>
      <dgm:t>
        <a:bodyPr/>
        <a:lstStyle/>
        <a:p>
          <a:pPr rtl="0"/>
          <a:r>
            <a:rPr lang="en-US" dirty="0"/>
            <a:t>Research-focused</a:t>
          </a:r>
        </a:p>
      </dgm:t>
    </dgm:pt>
    <dgm:pt modelId="{12A69544-6C3B-4DA7-93B1-8AD4F813DEBE}" type="parTrans" cxnId="{A6BD6AEC-F104-4F1E-9D88-5C30829E217C}">
      <dgm:prSet/>
      <dgm:spPr/>
      <dgm:t>
        <a:bodyPr/>
        <a:lstStyle/>
        <a:p>
          <a:endParaRPr lang="en-US"/>
        </a:p>
      </dgm:t>
    </dgm:pt>
    <dgm:pt modelId="{C6937170-FD60-4AD6-8A68-B9D05A1FA159}" type="sibTrans" cxnId="{A6BD6AEC-F104-4F1E-9D88-5C30829E217C}">
      <dgm:prSet/>
      <dgm:spPr/>
      <dgm:t>
        <a:bodyPr/>
        <a:lstStyle/>
        <a:p>
          <a:endParaRPr lang="en-US"/>
        </a:p>
      </dgm:t>
    </dgm:pt>
    <dgm:pt modelId="{36032871-30E7-440D-9186-6B011D66046A}">
      <dgm:prSet/>
      <dgm:spPr/>
      <dgm:t>
        <a:bodyPr/>
        <a:lstStyle/>
        <a:p>
          <a:pPr rtl="0"/>
          <a:r>
            <a:rPr lang="en-US" dirty="0"/>
            <a:t>Professional </a:t>
          </a:r>
        </a:p>
      </dgm:t>
    </dgm:pt>
    <dgm:pt modelId="{72E6A3AC-3BAC-4330-8A6D-4573C3B737D9}" type="parTrans" cxnId="{02E1F386-9270-418A-8E98-C7983DE53A45}">
      <dgm:prSet/>
      <dgm:spPr/>
      <dgm:t>
        <a:bodyPr/>
        <a:lstStyle/>
        <a:p>
          <a:endParaRPr lang="en-US"/>
        </a:p>
      </dgm:t>
    </dgm:pt>
    <dgm:pt modelId="{F115B55F-146C-4219-8DAC-C199E728F016}" type="sibTrans" cxnId="{02E1F386-9270-418A-8E98-C7983DE53A45}">
      <dgm:prSet/>
      <dgm:spPr/>
      <dgm:t>
        <a:bodyPr/>
        <a:lstStyle/>
        <a:p>
          <a:endParaRPr lang="en-US"/>
        </a:p>
      </dgm:t>
    </dgm:pt>
    <dgm:pt modelId="{003CEA79-7C84-4E12-9F3A-6511F78801AB}">
      <dgm:prSet/>
      <dgm:spPr/>
      <dgm:t>
        <a:bodyPr/>
        <a:lstStyle/>
        <a:p>
          <a:pPr rtl="0"/>
          <a:r>
            <a:rPr lang="en-US" dirty="0"/>
            <a:t>Tagged </a:t>
          </a:r>
        </a:p>
      </dgm:t>
    </dgm:pt>
    <dgm:pt modelId="{1D2E7BED-606D-4CFC-9D9A-CED0550565C2}" type="parTrans" cxnId="{9B38E774-E169-4F8C-9C45-F4E3225F610A}">
      <dgm:prSet/>
      <dgm:spPr/>
      <dgm:t>
        <a:bodyPr/>
        <a:lstStyle/>
        <a:p>
          <a:endParaRPr lang="en-US"/>
        </a:p>
      </dgm:t>
    </dgm:pt>
    <dgm:pt modelId="{85A3FFFA-29CD-4A2D-80BB-8892F074F1F9}" type="sibTrans" cxnId="{9B38E774-E169-4F8C-9C45-F4E3225F610A}">
      <dgm:prSet/>
      <dgm:spPr/>
      <dgm:t>
        <a:bodyPr/>
        <a:lstStyle/>
        <a:p>
          <a:endParaRPr lang="en-US"/>
        </a:p>
      </dgm:t>
    </dgm:pt>
    <dgm:pt modelId="{2ADD93C9-AE2D-4981-85F3-AE746C86E287}">
      <dgm:prSet/>
      <dgm:spPr/>
      <dgm:t>
        <a:bodyPr/>
        <a:lstStyle/>
        <a:p>
          <a:pPr rtl="0"/>
          <a:r>
            <a:rPr lang="en-US" dirty="0"/>
            <a:t>Career development</a:t>
          </a:r>
        </a:p>
      </dgm:t>
    </dgm:pt>
    <dgm:pt modelId="{7AB93E18-6CD0-48A2-8263-3BDCD0F1F431}" type="parTrans" cxnId="{E2FD9CA5-BAF4-4F84-B36E-3457A768C362}">
      <dgm:prSet/>
      <dgm:spPr/>
      <dgm:t>
        <a:bodyPr/>
        <a:lstStyle/>
        <a:p>
          <a:endParaRPr lang="en-US"/>
        </a:p>
      </dgm:t>
    </dgm:pt>
    <dgm:pt modelId="{EA695689-59C4-4B8C-89ED-75D50667E12C}" type="sibTrans" cxnId="{E2FD9CA5-BAF4-4F84-B36E-3457A768C362}">
      <dgm:prSet/>
      <dgm:spPr/>
      <dgm:t>
        <a:bodyPr/>
        <a:lstStyle/>
        <a:p>
          <a:endParaRPr lang="en-US"/>
        </a:p>
      </dgm:t>
    </dgm:pt>
    <dgm:pt modelId="{3B57CA7F-E6EA-4C61-9433-61E1FCDFEA39}">
      <dgm:prSet/>
      <dgm:spPr/>
      <dgm:t>
        <a:bodyPr/>
        <a:lstStyle/>
        <a:p>
          <a:pPr rtl="0"/>
          <a:r>
            <a:rPr lang="en-US" dirty="0"/>
            <a:t>Master of Science</a:t>
          </a:r>
        </a:p>
      </dgm:t>
    </dgm:pt>
    <dgm:pt modelId="{1B153914-8E16-4AA3-ADB2-EE8F05174DED}" type="parTrans" cxnId="{699FA741-4C6E-426B-9EFC-24A6ED99E9F5}">
      <dgm:prSet/>
      <dgm:spPr/>
      <dgm:t>
        <a:bodyPr/>
        <a:lstStyle/>
        <a:p>
          <a:endParaRPr lang="en-US"/>
        </a:p>
      </dgm:t>
    </dgm:pt>
    <dgm:pt modelId="{1E07B141-C269-479D-AD3B-5B505098BF4E}" type="sibTrans" cxnId="{699FA741-4C6E-426B-9EFC-24A6ED99E9F5}">
      <dgm:prSet/>
      <dgm:spPr/>
      <dgm:t>
        <a:bodyPr/>
        <a:lstStyle/>
        <a:p>
          <a:endParaRPr lang="en-US"/>
        </a:p>
      </dgm:t>
    </dgm:pt>
    <dgm:pt modelId="{84D2E4F8-CE2C-4578-92E5-6E2F81AD1A73}">
      <dgm:prSet/>
      <dgm:spPr/>
      <dgm:t>
        <a:bodyPr/>
        <a:lstStyle/>
        <a:p>
          <a:pPr rtl="0"/>
          <a:r>
            <a:rPr lang="en-US" dirty="0"/>
            <a:t>Master of Business Administration</a:t>
          </a:r>
        </a:p>
      </dgm:t>
    </dgm:pt>
    <dgm:pt modelId="{0A33533E-6D81-4351-9005-76B49586F661}" type="parTrans" cxnId="{BF7A8244-69EC-4FC5-BA95-B50BCE7DC1D9}">
      <dgm:prSet/>
      <dgm:spPr/>
      <dgm:t>
        <a:bodyPr/>
        <a:lstStyle/>
        <a:p>
          <a:endParaRPr lang="en-US"/>
        </a:p>
      </dgm:t>
    </dgm:pt>
    <dgm:pt modelId="{DD2FC613-622B-40F8-825C-179A77678463}" type="sibTrans" cxnId="{BF7A8244-69EC-4FC5-BA95-B50BCE7DC1D9}">
      <dgm:prSet/>
      <dgm:spPr/>
      <dgm:t>
        <a:bodyPr/>
        <a:lstStyle/>
        <a:p>
          <a:endParaRPr lang="en-US"/>
        </a:p>
      </dgm:t>
    </dgm:pt>
    <dgm:pt modelId="{7C554D55-11A9-4C25-A5E9-0E4A8E50E069}" type="pres">
      <dgm:prSet presAssocID="{C18D2A2E-BDB3-4C05-96F8-0268BDF8162D}" presName="diagram" presStyleCnt="0">
        <dgm:presLayoutVars>
          <dgm:chPref val="1"/>
          <dgm:dir/>
          <dgm:animOne val="branch"/>
          <dgm:animLvl val="lvl"/>
          <dgm:resizeHandles val="exact"/>
        </dgm:presLayoutVars>
      </dgm:prSet>
      <dgm:spPr/>
    </dgm:pt>
    <dgm:pt modelId="{C34CE9BE-93B7-4AEE-BFA3-090593072D4E}" type="pres">
      <dgm:prSet presAssocID="{CCEFC833-5AE9-41F6-9515-0E36F96439E5}" presName="root1" presStyleCnt="0"/>
      <dgm:spPr/>
    </dgm:pt>
    <dgm:pt modelId="{B94D4DEF-C251-4846-B2C9-9485AF436D28}" type="pres">
      <dgm:prSet presAssocID="{CCEFC833-5AE9-41F6-9515-0E36F96439E5}" presName="LevelOneTextNode" presStyleLbl="node0" presStyleIdx="0" presStyleCnt="1">
        <dgm:presLayoutVars>
          <dgm:chPref val="3"/>
        </dgm:presLayoutVars>
      </dgm:prSet>
      <dgm:spPr/>
    </dgm:pt>
    <dgm:pt modelId="{9EEBC047-F3F9-40FB-9FC5-D05D5F1C22EF}" type="pres">
      <dgm:prSet presAssocID="{CCEFC833-5AE9-41F6-9515-0E36F96439E5}" presName="level2hierChild" presStyleCnt="0"/>
      <dgm:spPr/>
    </dgm:pt>
    <dgm:pt modelId="{59CC5420-0962-49ED-B1A9-BB74B4D7F432}" type="pres">
      <dgm:prSet presAssocID="{1B153914-8E16-4AA3-ADB2-EE8F05174DED}" presName="conn2-1" presStyleLbl="parChTrans1D2" presStyleIdx="0" presStyleCnt="2"/>
      <dgm:spPr/>
    </dgm:pt>
    <dgm:pt modelId="{775D4DCB-4511-4195-8475-EC6317DAF64C}" type="pres">
      <dgm:prSet presAssocID="{1B153914-8E16-4AA3-ADB2-EE8F05174DED}" presName="connTx" presStyleLbl="parChTrans1D2" presStyleIdx="0" presStyleCnt="2"/>
      <dgm:spPr/>
    </dgm:pt>
    <dgm:pt modelId="{2C7ACED2-485C-4E30-BE70-D2BE6C618FA8}" type="pres">
      <dgm:prSet presAssocID="{3B57CA7F-E6EA-4C61-9433-61E1FCDFEA39}" presName="root2" presStyleCnt="0"/>
      <dgm:spPr/>
    </dgm:pt>
    <dgm:pt modelId="{CB099A69-3791-416B-9368-D607B90C2BBD}" type="pres">
      <dgm:prSet presAssocID="{3B57CA7F-E6EA-4C61-9433-61E1FCDFEA39}" presName="LevelTwoTextNode" presStyleLbl="node2" presStyleIdx="0" presStyleCnt="2">
        <dgm:presLayoutVars>
          <dgm:chPref val="3"/>
        </dgm:presLayoutVars>
      </dgm:prSet>
      <dgm:spPr/>
    </dgm:pt>
    <dgm:pt modelId="{ADF7BD43-D727-4F73-808A-3AA069115D08}" type="pres">
      <dgm:prSet presAssocID="{3B57CA7F-E6EA-4C61-9433-61E1FCDFEA39}" presName="level3hierChild" presStyleCnt="0"/>
      <dgm:spPr/>
    </dgm:pt>
    <dgm:pt modelId="{3D0A29E5-F95C-4D4F-B5AC-B9C919E760AB}" type="pres">
      <dgm:prSet presAssocID="{A74F493F-A0FE-4383-B5B6-5781B7893D21}" presName="conn2-1" presStyleLbl="parChTrans1D3" presStyleIdx="0" presStyleCnt="4"/>
      <dgm:spPr/>
    </dgm:pt>
    <dgm:pt modelId="{FCC205F2-F8F4-4A2F-A35B-54D317A1057C}" type="pres">
      <dgm:prSet presAssocID="{A74F493F-A0FE-4383-B5B6-5781B7893D21}" presName="connTx" presStyleLbl="parChTrans1D3" presStyleIdx="0" presStyleCnt="4"/>
      <dgm:spPr/>
    </dgm:pt>
    <dgm:pt modelId="{E1EDEEEC-1A19-4642-A730-A530E7C7023F}" type="pres">
      <dgm:prSet presAssocID="{5CF6BB68-EBAF-4B0E-8B5D-316DB2475AA1}" presName="root2" presStyleCnt="0"/>
      <dgm:spPr/>
    </dgm:pt>
    <dgm:pt modelId="{7CA4BB3C-AC6A-4B8B-8045-5935C6774AF3}" type="pres">
      <dgm:prSet presAssocID="{5CF6BB68-EBAF-4B0E-8B5D-316DB2475AA1}" presName="LevelTwoTextNode" presStyleLbl="node3" presStyleIdx="0" presStyleCnt="4">
        <dgm:presLayoutVars>
          <dgm:chPref val="3"/>
        </dgm:presLayoutVars>
      </dgm:prSet>
      <dgm:spPr/>
    </dgm:pt>
    <dgm:pt modelId="{7F52B15F-044B-42CF-98F0-16F0D5C14BE1}" type="pres">
      <dgm:prSet presAssocID="{5CF6BB68-EBAF-4B0E-8B5D-316DB2475AA1}" presName="level3hierChild" presStyleCnt="0"/>
      <dgm:spPr/>
    </dgm:pt>
    <dgm:pt modelId="{DE67D771-08A6-47C6-A83B-9010B74C3535}" type="pres">
      <dgm:prSet presAssocID="{4622CC33-0F81-4AC6-B787-5E3B6057C99F}" presName="conn2-1" presStyleLbl="parChTrans1D3" presStyleIdx="1" presStyleCnt="4"/>
      <dgm:spPr/>
    </dgm:pt>
    <dgm:pt modelId="{826FDD10-F68F-4B46-A1E8-16FA77CD4A7C}" type="pres">
      <dgm:prSet presAssocID="{4622CC33-0F81-4AC6-B787-5E3B6057C99F}" presName="connTx" presStyleLbl="parChTrans1D3" presStyleIdx="1" presStyleCnt="4"/>
      <dgm:spPr/>
    </dgm:pt>
    <dgm:pt modelId="{39F3EE1B-8B6B-4683-B075-EADAC3FF7408}" type="pres">
      <dgm:prSet presAssocID="{34428B4E-AF1B-4D94-A3DF-90F39F967A70}" presName="root2" presStyleCnt="0"/>
      <dgm:spPr/>
    </dgm:pt>
    <dgm:pt modelId="{B8334773-497B-47F1-BE3B-7CC5191397E0}" type="pres">
      <dgm:prSet presAssocID="{34428B4E-AF1B-4D94-A3DF-90F39F967A70}" presName="LevelTwoTextNode" presStyleLbl="node3" presStyleIdx="1" presStyleCnt="4">
        <dgm:presLayoutVars>
          <dgm:chPref val="3"/>
        </dgm:presLayoutVars>
      </dgm:prSet>
      <dgm:spPr/>
    </dgm:pt>
    <dgm:pt modelId="{755420A0-082B-453F-A77E-79EF089311F4}" type="pres">
      <dgm:prSet presAssocID="{34428B4E-AF1B-4D94-A3DF-90F39F967A70}" presName="level3hierChild" presStyleCnt="0"/>
      <dgm:spPr/>
    </dgm:pt>
    <dgm:pt modelId="{5BEF6CDE-6626-471E-9770-3553341944D4}" type="pres">
      <dgm:prSet presAssocID="{12A69544-6C3B-4DA7-93B1-8AD4F813DEBE}" presName="conn2-1" presStyleLbl="parChTrans1D4" presStyleIdx="0" presStyleCnt="2"/>
      <dgm:spPr/>
    </dgm:pt>
    <dgm:pt modelId="{4B692BB0-4EFC-43B7-ADB3-3AA6836831FE}" type="pres">
      <dgm:prSet presAssocID="{12A69544-6C3B-4DA7-93B1-8AD4F813DEBE}" presName="connTx" presStyleLbl="parChTrans1D4" presStyleIdx="0" presStyleCnt="2"/>
      <dgm:spPr/>
    </dgm:pt>
    <dgm:pt modelId="{21DD13F0-95C8-47AA-8D7B-094F7D8D350B}" type="pres">
      <dgm:prSet presAssocID="{66A776EF-4AF5-4307-B314-1F17DF60DBDE}" presName="root2" presStyleCnt="0"/>
      <dgm:spPr/>
    </dgm:pt>
    <dgm:pt modelId="{6A05C674-AC32-4250-8C9C-0D331016D1FA}" type="pres">
      <dgm:prSet presAssocID="{66A776EF-4AF5-4307-B314-1F17DF60DBDE}" presName="LevelTwoTextNode" presStyleLbl="node4" presStyleIdx="0" presStyleCnt="2" custLinFactNeighborX="142" custLinFactNeighborY="-65106">
        <dgm:presLayoutVars>
          <dgm:chPref val="3"/>
        </dgm:presLayoutVars>
      </dgm:prSet>
      <dgm:spPr/>
    </dgm:pt>
    <dgm:pt modelId="{4523D191-9D19-420D-BEDB-7C2F6CD1E31B}" type="pres">
      <dgm:prSet presAssocID="{66A776EF-4AF5-4307-B314-1F17DF60DBDE}" presName="level3hierChild" presStyleCnt="0"/>
      <dgm:spPr/>
    </dgm:pt>
    <dgm:pt modelId="{9E20E57E-2EF6-44F9-991F-E3C037A620E6}" type="pres">
      <dgm:prSet presAssocID="{0A33533E-6D81-4351-9005-76B49586F661}" presName="conn2-1" presStyleLbl="parChTrans1D2" presStyleIdx="1" presStyleCnt="2"/>
      <dgm:spPr/>
    </dgm:pt>
    <dgm:pt modelId="{DD071C11-59DD-4DF5-A47F-137522ADBB50}" type="pres">
      <dgm:prSet presAssocID="{0A33533E-6D81-4351-9005-76B49586F661}" presName="connTx" presStyleLbl="parChTrans1D2" presStyleIdx="1" presStyleCnt="2"/>
      <dgm:spPr/>
    </dgm:pt>
    <dgm:pt modelId="{042C46D4-25FC-4C8A-954A-197CD07C1632}" type="pres">
      <dgm:prSet presAssocID="{84D2E4F8-CE2C-4578-92E5-6E2F81AD1A73}" presName="root2" presStyleCnt="0"/>
      <dgm:spPr/>
    </dgm:pt>
    <dgm:pt modelId="{9C06B135-19DB-44FB-B730-DD7AE5DEF838}" type="pres">
      <dgm:prSet presAssocID="{84D2E4F8-CE2C-4578-92E5-6E2F81AD1A73}" presName="LevelTwoTextNode" presStyleLbl="node2" presStyleIdx="1" presStyleCnt="2">
        <dgm:presLayoutVars>
          <dgm:chPref val="3"/>
        </dgm:presLayoutVars>
      </dgm:prSet>
      <dgm:spPr/>
    </dgm:pt>
    <dgm:pt modelId="{CEB624B3-6993-4C55-B014-960CDDB4D526}" type="pres">
      <dgm:prSet presAssocID="{84D2E4F8-CE2C-4578-92E5-6E2F81AD1A73}" presName="level3hierChild" presStyleCnt="0"/>
      <dgm:spPr/>
    </dgm:pt>
    <dgm:pt modelId="{6A985E24-2C77-42F9-84DA-034FFCAA9E28}" type="pres">
      <dgm:prSet presAssocID="{72E6A3AC-3BAC-4330-8A6D-4573C3B737D9}" presName="conn2-1" presStyleLbl="parChTrans1D3" presStyleIdx="2" presStyleCnt="4"/>
      <dgm:spPr/>
    </dgm:pt>
    <dgm:pt modelId="{733EC41A-9831-4F8A-9434-F5A246D67CA7}" type="pres">
      <dgm:prSet presAssocID="{72E6A3AC-3BAC-4330-8A6D-4573C3B737D9}" presName="connTx" presStyleLbl="parChTrans1D3" presStyleIdx="2" presStyleCnt="4"/>
      <dgm:spPr/>
    </dgm:pt>
    <dgm:pt modelId="{3A1E804F-93D7-4295-9005-A8D1195FACD6}" type="pres">
      <dgm:prSet presAssocID="{36032871-30E7-440D-9186-6B011D66046A}" presName="root2" presStyleCnt="0"/>
      <dgm:spPr/>
    </dgm:pt>
    <dgm:pt modelId="{CE48786F-CDB4-42BC-BCBC-7DE4B72D87C4}" type="pres">
      <dgm:prSet presAssocID="{36032871-30E7-440D-9186-6B011D66046A}" presName="LevelTwoTextNode" presStyleLbl="node3" presStyleIdx="2" presStyleCnt="4">
        <dgm:presLayoutVars>
          <dgm:chPref val="3"/>
        </dgm:presLayoutVars>
      </dgm:prSet>
      <dgm:spPr/>
    </dgm:pt>
    <dgm:pt modelId="{09E27638-12FD-4F22-8CD9-E6DB9C01295D}" type="pres">
      <dgm:prSet presAssocID="{36032871-30E7-440D-9186-6B011D66046A}" presName="level3hierChild" presStyleCnt="0"/>
      <dgm:spPr/>
    </dgm:pt>
    <dgm:pt modelId="{573096AB-2310-4150-B5EF-6577B3CECC55}" type="pres">
      <dgm:prSet presAssocID="{1D2E7BED-606D-4CFC-9D9A-CED0550565C2}" presName="conn2-1" presStyleLbl="parChTrans1D3" presStyleIdx="3" presStyleCnt="4"/>
      <dgm:spPr/>
    </dgm:pt>
    <dgm:pt modelId="{997BBD4A-1077-43BA-AAB6-85A6A80CC1CE}" type="pres">
      <dgm:prSet presAssocID="{1D2E7BED-606D-4CFC-9D9A-CED0550565C2}" presName="connTx" presStyleLbl="parChTrans1D3" presStyleIdx="3" presStyleCnt="4"/>
      <dgm:spPr/>
    </dgm:pt>
    <dgm:pt modelId="{6BE7CA9F-82F9-4D72-B396-4A2EFF2E307F}" type="pres">
      <dgm:prSet presAssocID="{003CEA79-7C84-4E12-9F3A-6511F78801AB}" presName="root2" presStyleCnt="0"/>
      <dgm:spPr/>
    </dgm:pt>
    <dgm:pt modelId="{2D77891B-9486-44FC-8590-E4D01F575C90}" type="pres">
      <dgm:prSet presAssocID="{003CEA79-7C84-4E12-9F3A-6511F78801AB}" presName="LevelTwoTextNode" presStyleLbl="node3" presStyleIdx="3" presStyleCnt="4">
        <dgm:presLayoutVars>
          <dgm:chPref val="3"/>
        </dgm:presLayoutVars>
      </dgm:prSet>
      <dgm:spPr/>
    </dgm:pt>
    <dgm:pt modelId="{67E90DD1-D87B-4F8E-A787-8AFA273ADEFC}" type="pres">
      <dgm:prSet presAssocID="{003CEA79-7C84-4E12-9F3A-6511F78801AB}" presName="level3hierChild" presStyleCnt="0"/>
      <dgm:spPr/>
    </dgm:pt>
    <dgm:pt modelId="{DC63AE11-61DE-4E0E-8CC4-2AC2810651AF}" type="pres">
      <dgm:prSet presAssocID="{7AB93E18-6CD0-48A2-8263-3BDCD0F1F431}" presName="conn2-1" presStyleLbl="parChTrans1D4" presStyleIdx="1" presStyleCnt="2"/>
      <dgm:spPr/>
    </dgm:pt>
    <dgm:pt modelId="{5F989A8E-229F-4DEB-935E-B3EE34B46205}" type="pres">
      <dgm:prSet presAssocID="{7AB93E18-6CD0-48A2-8263-3BDCD0F1F431}" presName="connTx" presStyleLbl="parChTrans1D4" presStyleIdx="1" presStyleCnt="2"/>
      <dgm:spPr/>
    </dgm:pt>
    <dgm:pt modelId="{9118E20D-6B80-41FC-BE25-802EA6A5677E}" type="pres">
      <dgm:prSet presAssocID="{2ADD93C9-AE2D-4981-85F3-AE746C86E287}" presName="root2" presStyleCnt="0"/>
      <dgm:spPr/>
    </dgm:pt>
    <dgm:pt modelId="{578DD54A-D1CB-497D-BA57-8DB127AE2FA2}" type="pres">
      <dgm:prSet presAssocID="{2ADD93C9-AE2D-4981-85F3-AE746C86E287}" presName="LevelTwoTextNode" presStyleLbl="node4" presStyleIdx="1" presStyleCnt="2" custLinFactNeighborX="142" custLinFactNeighborY="-62417">
        <dgm:presLayoutVars>
          <dgm:chPref val="3"/>
        </dgm:presLayoutVars>
      </dgm:prSet>
      <dgm:spPr/>
    </dgm:pt>
    <dgm:pt modelId="{8068F446-AD25-4738-8904-7389CA262084}" type="pres">
      <dgm:prSet presAssocID="{2ADD93C9-AE2D-4981-85F3-AE746C86E287}" presName="level3hierChild" presStyleCnt="0"/>
      <dgm:spPr/>
    </dgm:pt>
  </dgm:ptLst>
  <dgm:cxnLst>
    <dgm:cxn modelId="{6DFBF508-7053-4021-A258-935A2ADC1C48}" type="presOf" srcId="{0A33533E-6D81-4351-9005-76B49586F661}" destId="{DD071C11-59DD-4DF5-A47F-137522ADBB50}" srcOrd="1" destOrd="0" presId="urn:microsoft.com/office/officeart/2005/8/layout/hierarchy2"/>
    <dgm:cxn modelId="{74DAF011-BE0B-46E1-B24F-47CCEB6D180F}" type="presOf" srcId="{72E6A3AC-3BAC-4330-8A6D-4573C3B737D9}" destId="{733EC41A-9831-4F8A-9434-F5A246D67CA7}" srcOrd="1" destOrd="0" presId="urn:microsoft.com/office/officeart/2005/8/layout/hierarchy2"/>
    <dgm:cxn modelId="{FBA99115-F5E8-4E8F-A564-A201027B1DA7}" type="presOf" srcId="{A74F493F-A0FE-4383-B5B6-5781B7893D21}" destId="{FCC205F2-F8F4-4A2F-A35B-54D317A1057C}" srcOrd="1" destOrd="0" presId="urn:microsoft.com/office/officeart/2005/8/layout/hierarchy2"/>
    <dgm:cxn modelId="{A9379620-F004-4D55-9200-21B1BF71FA07}" type="presOf" srcId="{34428B4E-AF1B-4D94-A3DF-90F39F967A70}" destId="{B8334773-497B-47F1-BE3B-7CC5191397E0}" srcOrd="0" destOrd="0" presId="urn:microsoft.com/office/officeart/2005/8/layout/hierarchy2"/>
    <dgm:cxn modelId="{027E7221-A3D6-4505-A08F-93CAC57885A8}" srcId="{3B57CA7F-E6EA-4C61-9433-61E1FCDFEA39}" destId="{34428B4E-AF1B-4D94-A3DF-90F39F967A70}" srcOrd="1" destOrd="0" parTransId="{4622CC33-0F81-4AC6-B787-5E3B6057C99F}" sibTransId="{E38B2353-C9B1-4940-B797-58ED703993DD}"/>
    <dgm:cxn modelId="{6EEF8E24-60F4-44EF-AD2F-E0E07833E9EE}" type="presOf" srcId="{A74F493F-A0FE-4383-B5B6-5781B7893D21}" destId="{3D0A29E5-F95C-4D4F-B5AC-B9C919E760AB}" srcOrd="0" destOrd="0" presId="urn:microsoft.com/office/officeart/2005/8/layout/hierarchy2"/>
    <dgm:cxn modelId="{09D8652E-2F45-4A8C-88F3-6C8028B0FED4}" type="presOf" srcId="{5CF6BB68-EBAF-4B0E-8B5D-316DB2475AA1}" destId="{7CA4BB3C-AC6A-4B8B-8045-5935C6774AF3}" srcOrd="0" destOrd="0" presId="urn:microsoft.com/office/officeart/2005/8/layout/hierarchy2"/>
    <dgm:cxn modelId="{0DA0A13A-A3B1-4BB7-BD31-E740DB5CDE3B}" type="presOf" srcId="{C18D2A2E-BDB3-4C05-96F8-0268BDF8162D}" destId="{7C554D55-11A9-4C25-A5E9-0E4A8E50E069}" srcOrd="0" destOrd="0" presId="urn:microsoft.com/office/officeart/2005/8/layout/hierarchy2"/>
    <dgm:cxn modelId="{C71EA05B-32AF-4843-886B-B0C19FBD6E61}" type="presOf" srcId="{1D2E7BED-606D-4CFC-9D9A-CED0550565C2}" destId="{573096AB-2310-4150-B5EF-6577B3CECC55}" srcOrd="0" destOrd="0" presId="urn:microsoft.com/office/officeart/2005/8/layout/hierarchy2"/>
    <dgm:cxn modelId="{699FA741-4C6E-426B-9EFC-24A6ED99E9F5}" srcId="{CCEFC833-5AE9-41F6-9515-0E36F96439E5}" destId="{3B57CA7F-E6EA-4C61-9433-61E1FCDFEA39}" srcOrd="0" destOrd="0" parTransId="{1B153914-8E16-4AA3-ADB2-EE8F05174DED}" sibTransId="{1E07B141-C269-479D-AD3B-5B505098BF4E}"/>
    <dgm:cxn modelId="{66F9DE62-F8E2-4866-95D7-9A54BF77FBFA}" type="presOf" srcId="{72E6A3AC-3BAC-4330-8A6D-4573C3B737D9}" destId="{6A985E24-2C77-42F9-84DA-034FFCAA9E28}" srcOrd="0" destOrd="0" presId="urn:microsoft.com/office/officeart/2005/8/layout/hierarchy2"/>
    <dgm:cxn modelId="{0FBB5763-354B-4B33-B162-2E37B2F629F7}" type="presOf" srcId="{7AB93E18-6CD0-48A2-8263-3BDCD0F1F431}" destId="{5F989A8E-229F-4DEB-935E-B3EE34B46205}" srcOrd="1" destOrd="0" presId="urn:microsoft.com/office/officeart/2005/8/layout/hierarchy2"/>
    <dgm:cxn modelId="{BF7A8244-69EC-4FC5-BA95-B50BCE7DC1D9}" srcId="{CCEFC833-5AE9-41F6-9515-0E36F96439E5}" destId="{84D2E4F8-CE2C-4578-92E5-6E2F81AD1A73}" srcOrd="1" destOrd="0" parTransId="{0A33533E-6D81-4351-9005-76B49586F661}" sibTransId="{DD2FC613-622B-40F8-825C-179A77678463}"/>
    <dgm:cxn modelId="{4817BB68-0860-4528-93D1-97457C87AC59}" srcId="{C18D2A2E-BDB3-4C05-96F8-0268BDF8162D}" destId="{CCEFC833-5AE9-41F6-9515-0E36F96439E5}" srcOrd="0" destOrd="0" parTransId="{C05441E5-63CD-4F22-9859-541964FF7B97}" sibTransId="{32C6AFA8-5788-4E25-9650-4F53DA8FEE97}"/>
    <dgm:cxn modelId="{6B8FDA48-8D35-4199-9752-2B7CE829914B}" type="presOf" srcId="{36032871-30E7-440D-9186-6B011D66046A}" destId="{CE48786F-CDB4-42BC-BCBC-7DE4B72D87C4}" srcOrd="0" destOrd="0" presId="urn:microsoft.com/office/officeart/2005/8/layout/hierarchy2"/>
    <dgm:cxn modelId="{BFF2CE69-03E3-4F8A-B108-91B4DBB3D792}" type="presOf" srcId="{84D2E4F8-CE2C-4578-92E5-6E2F81AD1A73}" destId="{9C06B135-19DB-44FB-B730-DD7AE5DEF838}" srcOrd="0" destOrd="0" presId="urn:microsoft.com/office/officeart/2005/8/layout/hierarchy2"/>
    <dgm:cxn modelId="{6449716A-B18D-47DC-A655-741EE673CA54}" type="presOf" srcId="{1D2E7BED-606D-4CFC-9D9A-CED0550565C2}" destId="{997BBD4A-1077-43BA-AAB6-85A6A80CC1CE}" srcOrd="1" destOrd="0" presId="urn:microsoft.com/office/officeart/2005/8/layout/hierarchy2"/>
    <dgm:cxn modelId="{BCD34B4D-C47A-4881-BAAF-15887399094A}" type="presOf" srcId="{4622CC33-0F81-4AC6-B787-5E3B6057C99F}" destId="{826FDD10-F68F-4B46-A1E8-16FA77CD4A7C}" srcOrd="1" destOrd="0" presId="urn:microsoft.com/office/officeart/2005/8/layout/hierarchy2"/>
    <dgm:cxn modelId="{0FA3BF53-F382-485B-8EB4-131781E24395}" type="presOf" srcId="{1B153914-8E16-4AA3-ADB2-EE8F05174DED}" destId="{59CC5420-0962-49ED-B1A9-BB74B4D7F432}" srcOrd="0" destOrd="0" presId="urn:microsoft.com/office/officeart/2005/8/layout/hierarchy2"/>
    <dgm:cxn modelId="{9B38E774-E169-4F8C-9C45-F4E3225F610A}" srcId="{84D2E4F8-CE2C-4578-92E5-6E2F81AD1A73}" destId="{003CEA79-7C84-4E12-9F3A-6511F78801AB}" srcOrd="1" destOrd="0" parTransId="{1D2E7BED-606D-4CFC-9D9A-CED0550565C2}" sibTransId="{85A3FFFA-29CD-4A2D-80BB-8892F074F1F9}"/>
    <dgm:cxn modelId="{E3024857-763E-45D7-92B4-24973E76D364}" type="presOf" srcId="{003CEA79-7C84-4E12-9F3A-6511F78801AB}" destId="{2D77891B-9486-44FC-8590-E4D01F575C90}" srcOrd="0" destOrd="0" presId="urn:microsoft.com/office/officeart/2005/8/layout/hierarchy2"/>
    <dgm:cxn modelId="{46438581-C18C-4572-B2F3-6123CD8DAAA9}" type="presOf" srcId="{1B153914-8E16-4AA3-ADB2-EE8F05174DED}" destId="{775D4DCB-4511-4195-8475-EC6317DAF64C}" srcOrd="1" destOrd="0" presId="urn:microsoft.com/office/officeart/2005/8/layout/hierarchy2"/>
    <dgm:cxn modelId="{D11DC482-001A-46F4-AD99-085071E7F9B2}" type="presOf" srcId="{2ADD93C9-AE2D-4981-85F3-AE746C86E287}" destId="{578DD54A-D1CB-497D-BA57-8DB127AE2FA2}" srcOrd="0" destOrd="0" presId="urn:microsoft.com/office/officeart/2005/8/layout/hierarchy2"/>
    <dgm:cxn modelId="{02E1F386-9270-418A-8E98-C7983DE53A45}" srcId="{84D2E4F8-CE2C-4578-92E5-6E2F81AD1A73}" destId="{36032871-30E7-440D-9186-6B011D66046A}" srcOrd="0" destOrd="0" parTransId="{72E6A3AC-3BAC-4330-8A6D-4573C3B737D9}" sibTransId="{F115B55F-146C-4219-8DAC-C199E728F016}"/>
    <dgm:cxn modelId="{21971E8F-0F51-4F9B-8587-934A1CCC61BC}" type="presOf" srcId="{4622CC33-0F81-4AC6-B787-5E3B6057C99F}" destId="{DE67D771-08A6-47C6-A83B-9010B74C3535}" srcOrd="0" destOrd="0" presId="urn:microsoft.com/office/officeart/2005/8/layout/hierarchy2"/>
    <dgm:cxn modelId="{10686A9A-D1CE-4111-9A54-7CAB0A345E2F}" type="presOf" srcId="{12A69544-6C3B-4DA7-93B1-8AD4F813DEBE}" destId="{5BEF6CDE-6626-471E-9770-3553341944D4}" srcOrd="0" destOrd="0" presId="urn:microsoft.com/office/officeart/2005/8/layout/hierarchy2"/>
    <dgm:cxn modelId="{E2FD9CA5-BAF4-4F84-B36E-3457A768C362}" srcId="{003CEA79-7C84-4E12-9F3A-6511F78801AB}" destId="{2ADD93C9-AE2D-4981-85F3-AE746C86E287}" srcOrd="0" destOrd="0" parTransId="{7AB93E18-6CD0-48A2-8263-3BDCD0F1F431}" sibTransId="{EA695689-59C4-4B8C-89ED-75D50667E12C}"/>
    <dgm:cxn modelId="{525167A6-2E22-430A-9494-A6CAEC0033C8}" type="presOf" srcId="{0A33533E-6D81-4351-9005-76B49586F661}" destId="{9E20E57E-2EF6-44F9-991F-E3C037A620E6}" srcOrd="0" destOrd="0" presId="urn:microsoft.com/office/officeart/2005/8/layout/hierarchy2"/>
    <dgm:cxn modelId="{536404B7-3B1E-40C9-A0BF-EF449F8204A1}" type="presOf" srcId="{CCEFC833-5AE9-41F6-9515-0E36F96439E5}" destId="{B94D4DEF-C251-4846-B2C9-9485AF436D28}" srcOrd="0" destOrd="0" presId="urn:microsoft.com/office/officeart/2005/8/layout/hierarchy2"/>
    <dgm:cxn modelId="{D09B4AB8-6E22-4D93-BADE-2CFBDF0C98C9}" type="presOf" srcId="{66A776EF-4AF5-4307-B314-1F17DF60DBDE}" destId="{6A05C674-AC32-4250-8C9C-0D331016D1FA}" srcOrd="0" destOrd="0" presId="urn:microsoft.com/office/officeart/2005/8/layout/hierarchy2"/>
    <dgm:cxn modelId="{6BADCFD6-0D6C-4AC8-B6D0-6CC420CED1C6}" type="presOf" srcId="{3B57CA7F-E6EA-4C61-9433-61E1FCDFEA39}" destId="{CB099A69-3791-416B-9368-D607B90C2BBD}" srcOrd="0" destOrd="0" presId="urn:microsoft.com/office/officeart/2005/8/layout/hierarchy2"/>
    <dgm:cxn modelId="{6E914DE7-8D4C-4381-8E2E-14C808429D9D}" type="presOf" srcId="{7AB93E18-6CD0-48A2-8263-3BDCD0F1F431}" destId="{DC63AE11-61DE-4E0E-8CC4-2AC2810651AF}" srcOrd="0" destOrd="0" presId="urn:microsoft.com/office/officeart/2005/8/layout/hierarchy2"/>
    <dgm:cxn modelId="{A6BD6AEC-F104-4F1E-9D88-5C30829E217C}" srcId="{34428B4E-AF1B-4D94-A3DF-90F39F967A70}" destId="{66A776EF-4AF5-4307-B314-1F17DF60DBDE}" srcOrd="0" destOrd="0" parTransId="{12A69544-6C3B-4DA7-93B1-8AD4F813DEBE}" sibTransId="{C6937170-FD60-4AD6-8A68-B9D05A1FA159}"/>
    <dgm:cxn modelId="{5CE614F3-58AD-408F-B3F0-AACA8FB85E7F}" srcId="{3B57CA7F-E6EA-4C61-9433-61E1FCDFEA39}" destId="{5CF6BB68-EBAF-4B0E-8B5D-316DB2475AA1}" srcOrd="0" destOrd="0" parTransId="{A74F493F-A0FE-4383-B5B6-5781B7893D21}" sibTransId="{CF85F6A0-D38D-4ADB-B8C1-818CB6A9636B}"/>
    <dgm:cxn modelId="{6436FCFB-8808-46FD-B1F1-73BCBE3BDD1C}" type="presOf" srcId="{12A69544-6C3B-4DA7-93B1-8AD4F813DEBE}" destId="{4B692BB0-4EFC-43B7-ADB3-3AA6836831FE}" srcOrd="1" destOrd="0" presId="urn:microsoft.com/office/officeart/2005/8/layout/hierarchy2"/>
    <dgm:cxn modelId="{87CA81E9-4C1E-4EF7-B2EE-CD3614DF9819}" type="presParOf" srcId="{7C554D55-11A9-4C25-A5E9-0E4A8E50E069}" destId="{C34CE9BE-93B7-4AEE-BFA3-090593072D4E}" srcOrd="0" destOrd="0" presId="urn:microsoft.com/office/officeart/2005/8/layout/hierarchy2"/>
    <dgm:cxn modelId="{6B4D8DF7-E379-45AC-8230-AE3AD04DF279}" type="presParOf" srcId="{C34CE9BE-93B7-4AEE-BFA3-090593072D4E}" destId="{B94D4DEF-C251-4846-B2C9-9485AF436D28}" srcOrd="0" destOrd="0" presId="urn:microsoft.com/office/officeart/2005/8/layout/hierarchy2"/>
    <dgm:cxn modelId="{03510CF8-5C28-4DA4-B116-7C7FF7C2C69D}" type="presParOf" srcId="{C34CE9BE-93B7-4AEE-BFA3-090593072D4E}" destId="{9EEBC047-F3F9-40FB-9FC5-D05D5F1C22EF}" srcOrd="1" destOrd="0" presId="urn:microsoft.com/office/officeart/2005/8/layout/hierarchy2"/>
    <dgm:cxn modelId="{1D38C9BB-40D2-4A2D-A4BE-9BD0A4398CB7}" type="presParOf" srcId="{9EEBC047-F3F9-40FB-9FC5-D05D5F1C22EF}" destId="{59CC5420-0962-49ED-B1A9-BB74B4D7F432}" srcOrd="0" destOrd="0" presId="urn:microsoft.com/office/officeart/2005/8/layout/hierarchy2"/>
    <dgm:cxn modelId="{86503F6C-01E6-456B-87B9-9E2ACC86A7E7}" type="presParOf" srcId="{59CC5420-0962-49ED-B1A9-BB74B4D7F432}" destId="{775D4DCB-4511-4195-8475-EC6317DAF64C}" srcOrd="0" destOrd="0" presId="urn:microsoft.com/office/officeart/2005/8/layout/hierarchy2"/>
    <dgm:cxn modelId="{B19E64AB-980B-465B-B169-8828166B905E}" type="presParOf" srcId="{9EEBC047-F3F9-40FB-9FC5-D05D5F1C22EF}" destId="{2C7ACED2-485C-4E30-BE70-D2BE6C618FA8}" srcOrd="1" destOrd="0" presId="urn:microsoft.com/office/officeart/2005/8/layout/hierarchy2"/>
    <dgm:cxn modelId="{69E5E52C-182A-4A5C-BC26-943F8EC286AD}" type="presParOf" srcId="{2C7ACED2-485C-4E30-BE70-D2BE6C618FA8}" destId="{CB099A69-3791-416B-9368-D607B90C2BBD}" srcOrd="0" destOrd="0" presId="urn:microsoft.com/office/officeart/2005/8/layout/hierarchy2"/>
    <dgm:cxn modelId="{274FE10B-6C23-4D67-8E17-B33EED2BE073}" type="presParOf" srcId="{2C7ACED2-485C-4E30-BE70-D2BE6C618FA8}" destId="{ADF7BD43-D727-4F73-808A-3AA069115D08}" srcOrd="1" destOrd="0" presId="urn:microsoft.com/office/officeart/2005/8/layout/hierarchy2"/>
    <dgm:cxn modelId="{A0A54128-E1BE-46D4-B3F5-267581F75929}" type="presParOf" srcId="{ADF7BD43-D727-4F73-808A-3AA069115D08}" destId="{3D0A29E5-F95C-4D4F-B5AC-B9C919E760AB}" srcOrd="0" destOrd="0" presId="urn:microsoft.com/office/officeart/2005/8/layout/hierarchy2"/>
    <dgm:cxn modelId="{C6AD4210-A029-446B-9721-80CD1086C766}" type="presParOf" srcId="{3D0A29E5-F95C-4D4F-B5AC-B9C919E760AB}" destId="{FCC205F2-F8F4-4A2F-A35B-54D317A1057C}" srcOrd="0" destOrd="0" presId="urn:microsoft.com/office/officeart/2005/8/layout/hierarchy2"/>
    <dgm:cxn modelId="{58BE658C-7B0D-4C41-A721-4951DC9291B8}" type="presParOf" srcId="{ADF7BD43-D727-4F73-808A-3AA069115D08}" destId="{E1EDEEEC-1A19-4642-A730-A530E7C7023F}" srcOrd="1" destOrd="0" presId="urn:microsoft.com/office/officeart/2005/8/layout/hierarchy2"/>
    <dgm:cxn modelId="{3F8E2590-08D4-4274-9037-AD97A93D4D0D}" type="presParOf" srcId="{E1EDEEEC-1A19-4642-A730-A530E7C7023F}" destId="{7CA4BB3C-AC6A-4B8B-8045-5935C6774AF3}" srcOrd="0" destOrd="0" presId="urn:microsoft.com/office/officeart/2005/8/layout/hierarchy2"/>
    <dgm:cxn modelId="{8FC44063-A75B-4468-8E3E-1F37C3387C67}" type="presParOf" srcId="{E1EDEEEC-1A19-4642-A730-A530E7C7023F}" destId="{7F52B15F-044B-42CF-98F0-16F0D5C14BE1}" srcOrd="1" destOrd="0" presId="urn:microsoft.com/office/officeart/2005/8/layout/hierarchy2"/>
    <dgm:cxn modelId="{645A6B76-79A6-4CCC-9A33-F2518BB72D04}" type="presParOf" srcId="{ADF7BD43-D727-4F73-808A-3AA069115D08}" destId="{DE67D771-08A6-47C6-A83B-9010B74C3535}" srcOrd="2" destOrd="0" presId="urn:microsoft.com/office/officeart/2005/8/layout/hierarchy2"/>
    <dgm:cxn modelId="{26A2436B-22F0-4D7E-B27C-6E5638015B71}" type="presParOf" srcId="{DE67D771-08A6-47C6-A83B-9010B74C3535}" destId="{826FDD10-F68F-4B46-A1E8-16FA77CD4A7C}" srcOrd="0" destOrd="0" presId="urn:microsoft.com/office/officeart/2005/8/layout/hierarchy2"/>
    <dgm:cxn modelId="{912B92F5-EFFE-40F8-BD5A-6079CF93ACB1}" type="presParOf" srcId="{ADF7BD43-D727-4F73-808A-3AA069115D08}" destId="{39F3EE1B-8B6B-4683-B075-EADAC3FF7408}" srcOrd="3" destOrd="0" presId="urn:microsoft.com/office/officeart/2005/8/layout/hierarchy2"/>
    <dgm:cxn modelId="{F3359CC2-2C85-4749-8814-155C679DB34A}" type="presParOf" srcId="{39F3EE1B-8B6B-4683-B075-EADAC3FF7408}" destId="{B8334773-497B-47F1-BE3B-7CC5191397E0}" srcOrd="0" destOrd="0" presId="urn:microsoft.com/office/officeart/2005/8/layout/hierarchy2"/>
    <dgm:cxn modelId="{3FF7ABCB-DE29-4237-849B-1CA6D01268DD}" type="presParOf" srcId="{39F3EE1B-8B6B-4683-B075-EADAC3FF7408}" destId="{755420A0-082B-453F-A77E-79EF089311F4}" srcOrd="1" destOrd="0" presId="urn:microsoft.com/office/officeart/2005/8/layout/hierarchy2"/>
    <dgm:cxn modelId="{7444D2AC-DCE8-4FF4-BCBF-2B4A70021EBE}" type="presParOf" srcId="{755420A0-082B-453F-A77E-79EF089311F4}" destId="{5BEF6CDE-6626-471E-9770-3553341944D4}" srcOrd="0" destOrd="0" presId="urn:microsoft.com/office/officeart/2005/8/layout/hierarchy2"/>
    <dgm:cxn modelId="{FE7ED174-7042-49F5-B26A-123C996C72D5}" type="presParOf" srcId="{5BEF6CDE-6626-471E-9770-3553341944D4}" destId="{4B692BB0-4EFC-43B7-ADB3-3AA6836831FE}" srcOrd="0" destOrd="0" presId="urn:microsoft.com/office/officeart/2005/8/layout/hierarchy2"/>
    <dgm:cxn modelId="{62ABB6E9-6C61-4C1C-8F78-55371F8F1F31}" type="presParOf" srcId="{755420A0-082B-453F-A77E-79EF089311F4}" destId="{21DD13F0-95C8-47AA-8D7B-094F7D8D350B}" srcOrd="1" destOrd="0" presId="urn:microsoft.com/office/officeart/2005/8/layout/hierarchy2"/>
    <dgm:cxn modelId="{75BAB433-C55E-4BA1-8CC5-3C6F0D02E153}" type="presParOf" srcId="{21DD13F0-95C8-47AA-8D7B-094F7D8D350B}" destId="{6A05C674-AC32-4250-8C9C-0D331016D1FA}" srcOrd="0" destOrd="0" presId="urn:microsoft.com/office/officeart/2005/8/layout/hierarchy2"/>
    <dgm:cxn modelId="{6038F7C3-21CC-4313-B832-8A14F7C56DEB}" type="presParOf" srcId="{21DD13F0-95C8-47AA-8D7B-094F7D8D350B}" destId="{4523D191-9D19-420D-BEDB-7C2F6CD1E31B}" srcOrd="1" destOrd="0" presId="urn:microsoft.com/office/officeart/2005/8/layout/hierarchy2"/>
    <dgm:cxn modelId="{B44316D0-00DC-40DF-9812-C1C19E1B1CB1}" type="presParOf" srcId="{9EEBC047-F3F9-40FB-9FC5-D05D5F1C22EF}" destId="{9E20E57E-2EF6-44F9-991F-E3C037A620E6}" srcOrd="2" destOrd="0" presId="urn:microsoft.com/office/officeart/2005/8/layout/hierarchy2"/>
    <dgm:cxn modelId="{EF80522A-E56D-4CA5-9D44-E42DB89EFD5E}" type="presParOf" srcId="{9E20E57E-2EF6-44F9-991F-E3C037A620E6}" destId="{DD071C11-59DD-4DF5-A47F-137522ADBB50}" srcOrd="0" destOrd="0" presId="urn:microsoft.com/office/officeart/2005/8/layout/hierarchy2"/>
    <dgm:cxn modelId="{EF3D953B-F95B-4B1A-A88F-15B69C7EE0AF}" type="presParOf" srcId="{9EEBC047-F3F9-40FB-9FC5-D05D5F1C22EF}" destId="{042C46D4-25FC-4C8A-954A-197CD07C1632}" srcOrd="3" destOrd="0" presId="urn:microsoft.com/office/officeart/2005/8/layout/hierarchy2"/>
    <dgm:cxn modelId="{297B3E74-DB4D-4C95-AF9F-E35620DA3901}" type="presParOf" srcId="{042C46D4-25FC-4C8A-954A-197CD07C1632}" destId="{9C06B135-19DB-44FB-B730-DD7AE5DEF838}" srcOrd="0" destOrd="0" presId="urn:microsoft.com/office/officeart/2005/8/layout/hierarchy2"/>
    <dgm:cxn modelId="{3470BCD4-6D60-4B0E-9B1D-834D9EC1311F}" type="presParOf" srcId="{042C46D4-25FC-4C8A-954A-197CD07C1632}" destId="{CEB624B3-6993-4C55-B014-960CDDB4D526}" srcOrd="1" destOrd="0" presId="urn:microsoft.com/office/officeart/2005/8/layout/hierarchy2"/>
    <dgm:cxn modelId="{93389821-ACF8-495A-A427-AE08ABD3C7F3}" type="presParOf" srcId="{CEB624B3-6993-4C55-B014-960CDDB4D526}" destId="{6A985E24-2C77-42F9-84DA-034FFCAA9E28}" srcOrd="0" destOrd="0" presId="urn:microsoft.com/office/officeart/2005/8/layout/hierarchy2"/>
    <dgm:cxn modelId="{2D7E128E-A966-44DB-9C0D-4AC8C86D9436}" type="presParOf" srcId="{6A985E24-2C77-42F9-84DA-034FFCAA9E28}" destId="{733EC41A-9831-4F8A-9434-F5A246D67CA7}" srcOrd="0" destOrd="0" presId="urn:microsoft.com/office/officeart/2005/8/layout/hierarchy2"/>
    <dgm:cxn modelId="{FD33910B-4612-432A-967B-4F5D44B83001}" type="presParOf" srcId="{CEB624B3-6993-4C55-B014-960CDDB4D526}" destId="{3A1E804F-93D7-4295-9005-A8D1195FACD6}" srcOrd="1" destOrd="0" presId="urn:microsoft.com/office/officeart/2005/8/layout/hierarchy2"/>
    <dgm:cxn modelId="{D1F0E487-25F1-43F1-AF6E-7062DB0023F2}" type="presParOf" srcId="{3A1E804F-93D7-4295-9005-A8D1195FACD6}" destId="{CE48786F-CDB4-42BC-BCBC-7DE4B72D87C4}" srcOrd="0" destOrd="0" presId="urn:microsoft.com/office/officeart/2005/8/layout/hierarchy2"/>
    <dgm:cxn modelId="{7A60CA10-9819-47AD-9521-BE54B722681A}" type="presParOf" srcId="{3A1E804F-93D7-4295-9005-A8D1195FACD6}" destId="{09E27638-12FD-4F22-8CD9-E6DB9C01295D}" srcOrd="1" destOrd="0" presId="urn:microsoft.com/office/officeart/2005/8/layout/hierarchy2"/>
    <dgm:cxn modelId="{570D348A-27DF-4AAA-B0DE-71DF64C2349E}" type="presParOf" srcId="{CEB624B3-6993-4C55-B014-960CDDB4D526}" destId="{573096AB-2310-4150-B5EF-6577B3CECC55}" srcOrd="2" destOrd="0" presId="urn:microsoft.com/office/officeart/2005/8/layout/hierarchy2"/>
    <dgm:cxn modelId="{6CBB2EF1-3D06-4AD3-AA0D-E0B754E93C49}" type="presParOf" srcId="{573096AB-2310-4150-B5EF-6577B3CECC55}" destId="{997BBD4A-1077-43BA-AAB6-85A6A80CC1CE}" srcOrd="0" destOrd="0" presId="urn:microsoft.com/office/officeart/2005/8/layout/hierarchy2"/>
    <dgm:cxn modelId="{5FAFC448-4476-4907-9F8E-B4DC79DE4A14}" type="presParOf" srcId="{CEB624B3-6993-4C55-B014-960CDDB4D526}" destId="{6BE7CA9F-82F9-4D72-B396-4A2EFF2E307F}" srcOrd="3" destOrd="0" presId="urn:microsoft.com/office/officeart/2005/8/layout/hierarchy2"/>
    <dgm:cxn modelId="{DF0124DB-F8AF-4B89-B6CA-9AB8B7190B61}" type="presParOf" srcId="{6BE7CA9F-82F9-4D72-B396-4A2EFF2E307F}" destId="{2D77891B-9486-44FC-8590-E4D01F575C90}" srcOrd="0" destOrd="0" presId="urn:microsoft.com/office/officeart/2005/8/layout/hierarchy2"/>
    <dgm:cxn modelId="{4F5C7D5A-B680-4F64-B2D4-F450414D9BDD}" type="presParOf" srcId="{6BE7CA9F-82F9-4D72-B396-4A2EFF2E307F}" destId="{67E90DD1-D87B-4F8E-A787-8AFA273ADEFC}" srcOrd="1" destOrd="0" presId="urn:microsoft.com/office/officeart/2005/8/layout/hierarchy2"/>
    <dgm:cxn modelId="{0BB633D3-CC6D-43DB-B0B3-F61DD6B58ED1}" type="presParOf" srcId="{67E90DD1-D87B-4F8E-A787-8AFA273ADEFC}" destId="{DC63AE11-61DE-4E0E-8CC4-2AC2810651AF}" srcOrd="0" destOrd="0" presId="urn:microsoft.com/office/officeart/2005/8/layout/hierarchy2"/>
    <dgm:cxn modelId="{BDF753AF-209B-4C18-99C4-D661F5195A4A}" type="presParOf" srcId="{DC63AE11-61DE-4E0E-8CC4-2AC2810651AF}" destId="{5F989A8E-229F-4DEB-935E-B3EE34B46205}" srcOrd="0" destOrd="0" presId="urn:microsoft.com/office/officeart/2005/8/layout/hierarchy2"/>
    <dgm:cxn modelId="{17A4026F-9BD0-4F2F-9A46-16BA8892CCFB}" type="presParOf" srcId="{67E90DD1-D87B-4F8E-A787-8AFA273ADEFC}" destId="{9118E20D-6B80-41FC-BE25-802EA6A5677E}" srcOrd="1" destOrd="0" presId="urn:microsoft.com/office/officeart/2005/8/layout/hierarchy2"/>
    <dgm:cxn modelId="{25AF4A17-541B-4429-B109-A12D91465FB2}" type="presParOf" srcId="{9118E20D-6B80-41FC-BE25-802EA6A5677E}" destId="{578DD54A-D1CB-497D-BA57-8DB127AE2FA2}" srcOrd="0" destOrd="0" presId="urn:microsoft.com/office/officeart/2005/8/layout/hierarchy2"/>
    <dgm:cxn modelId="{1617D0B0-F11B-41E5-BE71-6049779C2F0A}" type="presParOf" srcId="{9118E20D-6B80-41FC-BE25-802EA6A5677E}" destId="{8068F446-AD25-4738-8904-7389CA26208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ED4800-A6A1-4618-9A57-6419F60281F9}"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DAC1D16C-9F0E-4EB9-A02B-E3D2DAC190CC}">
      <dgm:prSet/>
      <dgm:spPr/>
      <dgm:t>
        <a:bodyPr/>
        <a:lstStyle/>
        <a:p>
          <a:pPr rtl="0"/>
          <a:r>
            <a:rPr lang="en-US" dirty="0"/>
            <a:t>School Curriculum Committee (2011)</a:t>
          </a:r>
        </a:p>
      </dgm:t>
    </dgm:pt>
    <dgm:pt modelId="{58613D82-6BAA-4386-A3B8-DBE5BBFA4010}" type="parTrans" cxnId="{84C08478-D492-43BA-8160-F89C0549E295}">
      <dgm:prSet/>
      <dgm:spPr/>
      <dgm:t>
        <a:bodyPr/>
        <a:lstStyle/>
        <a:p>
          <a:endParaRPr lang="en-US"/>
        </a:p>
      </dgm:t>
    </dgm:pt>
    <dgm:pt modelId="{70186CF3-2EE4-4E6F-A224-31C4A8630CBA}" type="sibTrans" cxnId="{84C08478-D492-43BA-8160-F89C0549E295}">
      <dgm:prSet/>
      <dgm:spPr/>
      <dgm:t>
        <a:bodyPr/>
        <a:lstStyle/>
        <a:p>
          <a:endParaRPr lang="en-US"/>
        </a:p>
      </dgm:t>
    </dgm:pt>
    <dgm:pt modelId="{6793D2F3-E8CA-441E-ADC7-321196746C2F}">
      <dgm:prSet/>
      <dgm:spPr/>
      <dgm:t>
        <a:bodyPr/>
        <a:lstStyle/>
        <a:p>
          <a:pPr rtl="0"/>
          <a:r>
            <a:rPr lang="en-US" dirty="0"/>
            <a:t>School Graduate Studies Committee (2011)</a:t>
          </a:r>
        </a:p>
      </dgm:t>
    </dgm:pt>
    <dgm:pt modelId="{D8C84BDB-4755-419B-B89A-FFFCB21907BF}" type="parTrans" cxnId="{05D94EE5-3FA0-41CB-B99A-F15C8FF7F5A9}">
      <dgm:prSet/>
      <dgm:spPr/>
      <dgm:t>
        <a:bodyPr/>
        <a:lstStyle/>
        <a:p>
          <a:endParaRPr lang="en-US"/>
        </a:p>
      </dgm:t>
    </dgm:pt>
    <dgm:pt modelId="{E4696DC8-0525-450B-B79D-D2FCFECAFAE5}" type="sibTrans" cxnId="{05D94EE5-3FA0-41CB-B99A-F15C8FF7F5A9}">
      <dgm:prSet/>
      <dgm:spPr/>
      <dgm:t>
        <a:bodyPr/>
        <a:lstStyle/>
        <a:p>
          <a:endParaRPr lang="en-US"/>
        </a:p>
      </dgm:t>
    </dgm:pt>
    <dgm:pt modelId="{F9CDBF11-1BA1-4206-94FB-2C19CFB9DF89}">
      <dgm:prSet/>
      <dgm:spPr/>
      <dgm:t>
        <a:bodyPr/>
        <a:lstStyle/>
        <a:p>
          <a:pPr rtl="0"/>
          <a:r>
            <a:rPr lang="en-US"/>
            <a:t>College Educational Leadership</a:t>
          </a:r>
        </a:p>
      </dgm:t>
    </dgm:pt>
    <dgm:pt modelId="{C06AD1F2-9A84-4214-B760-7707BEDED9F3}" type="parTrans" cxnId="{7783DBC5-DD20-450F-92BC-24D11EBC6E96}">
      <dgm:prSet/>
      <dgm:spPr/>
      <dgm:t>
        <a:bodyPr/>
        <a:lstStyle/>
        <a:p>
          <a:endParaRPr lang="en-US"/>
        </a:p>
      </dgm:t>
    </dgm:pt>
    <dgm:pt modelId="{DA5E2110-8D8A-49D7-8DE1-7D23815E0125}" type="sibTrans" cxnId="{7783DBC5-DD20-450F-92BC-24D11EBC6E96}">
      <dgm:prSet/>
      <dgm:spPr/>
      <dgm:t>
        <a:bodyPr/>
        <a:lstStyle/>
        <a:p>
          <a:endParaRPr lang="en-US"/>
        </a:p>
      </dgm:t>
    </dgm:pt>
    <dgm:pt modelId="{9C8B6721-9020-4F01-97E4-9A8C05B19486}">
      <dgm:prSet/>
      <dgm:spPr/>
      <dgm:t>
        <a:bodyPr/>
        <a:lstStyle/>
        <a:p>
          <a:pPr rtl="0"/>
          <a:r>
            <a:rPr lang="en-US"/>
            <a:t>Graduate School Council</a:t>
          </a:r>
        </a:p>
      </dgm:t>
    </dgm:pt>
    <dgm:pt modelId="{D94C1B23-CBE3-4B46-8823-B19870A1075C}" type="parTrans" cxnId="{B28DFEE5-56D6-46C8-ACE7-3B22881F7765}">
      <dgm:prSet/>
      <dgm:spPr/>
      <dgm:t>
        <a:bodyPr/>
        <a:lstStyle/>
        <a:p>
          <a:endParaRPr lang="en-US"/>
        </a:p>
      </dgm:t>
    </dgm:pt>
    <dgm:pt modelId="{F9A21911-E160-41E0-8326-42DCC9E4DCB5}" type="sibTrans" cxnId="{B28DFEE5-56D6-46C8-ACE7-3B22881F7765}">
      <dgm:prSet/>
      <dgm:spPr/>
      <dgm:t>
        <a:bodyPr/>
        <a:lstStyle/>
        <a:p>
          <a:endParaRPr lang="en-US"/>
        </a:p>
      </dgm:t>
    </dgm:pt>
    <dgm:pt modelId="{4E8165D3-8453-412A-A83E-4DC4CC7BE7D2}">
      <dgm:prSet/>
      <dgm:spPr/>
      <dgm:t>
        <a:bodyPr/>
        <a:lstStyle/>
        <a:p>
          <a:pPr rtl="0"/>
          <a:r>
            <a:rPr lang="en-US"/>
            <a:t>Council on Academic Affairs</a:t>
          </a:r>
        </a:p>
      </dgm:t>
    </dgm:pt>
    <dgm:pt modelId="{F3B11B4A-3792-4111-816B-1CEA23CFA47C}" type="parTrans" cxnId="{D6651C0C-C41E-41DA-BE98-EAC53F9D465D}">
      <dgm:prSet/>
      <dgm:spPr/>
      <dgm:t>
        <a:bodyPr/>
        <a:lstStyle/>
        <a:p>
          <a:endParaRPr lang="en-US"/>
        </a:p>
      </dgm:t>
    </dgm:pt>
    <dgm:pt modelId="{4D15E6B3-DB00-4C38-BB61-8EDB8DFF878D}" type="sibTrans" cxnId="{D6651C0C-C41E-41DA-BE98-EAC53F9D465D}">
      <dgm:prSet/>
      <dgm:spPr/>
      <dgm:t>
        <a:bodyPr/>
        <a:lstStyle/>
        <a:p>
          <a:endParaRPr lang="en-US"/>
        </a:p>
      </dgm:t>
    </dgm:pt>
    <dgm:pt modelId="{C0B09F62-6D83-47DE-81C7-A482B620D61F}">
      <dgm:prSet/>
      <dgm:spPr/>
      <dgm:t>
        <a:bodyPr/>
        <a:lstStyle/>
        <a:p>
          <a:pPr rtl="0"/>
          <a:r>
            <a:rPr lang="en-US"/>
            <a:t>University Senate</a:t>
          </a:r>
        </a:p>
      </dgm:t>
    </dgm:pt>
    <dgm:pt modelId="{CEE60254-CA72-4AA4-B6EB-DF0908DB09FA}" type="parTrans" cxnId="{8C832F9B-2154-4C65-ADF3-53493628D751}">
      <dgm:prSet/>
      <dgm:spPr/>
      <dgm:t>
        <a:bodyPr/>
        <a:lstStyle/>
        <a:p>
          <a:endParaRPr lang="en-US"/>
        </a:p>
      </dgm:t>
    </dgm:pt>
    <dgm:pt modelId="{3DA5D981-178A-4B14-B263-A46430F8EF8C}" type="sibTrans" cxnId="{8C832F9B-2154-4C65-ADF3-53493628D751}">
      <dgm:prSet/>
      <dgm:spPr/>
      <dgm:t>
        <a:bodyPr/>
        <a:lstStyle/>
        <a:p>
          <a:endParaRPr lang="en-US"/>
        </a:p>
      </dgm:t>
    </dgm:pt>
    <dgm:pt modelId="{CA03E8F0-FC0B-42D2-B1E4-4B6BBC46293A}">
      <dgm:prSet/>
      <dgm:spPr/>
      <dgm:t>
        <a:bodyPr/>
        <a:lstStyle/>
        <a:p>
          <a:pPr rtl="0"/>
          <a:r>
            <a:rPr lang="en-US" dirty="0"/>
            <a:t>University Board of Trustees (2016)</a:t>
          </a:r>
        </a:p>
      </dgm:t>
    </dgm:pt>
    <dgm:pt modelId="{B4A0A10E-F437-4044-BB06-2C8DBE2A4D18}" type="parTrans" cxnId="{9C6F21D7-4886-4501-8B75-AF7BEA8835B9}">
      <dgm:prSet/>
      <dgm:spPr/>
      <dgm:t>
        <a:bodyPr/>
        <a:lstStyle/>
        <a:p>
          <a:endParaRPr lang="en-US"/>
        </a:p>
      </dgm:t>
    </dgm:pt>
    <dgm:pt modelId="{116CA67A-EB1D-4C09-96AB-0FCB5D84D496}" type="sibTrans" cxnId="{9C6F21D7-4886-4501-8B75-AF7BEA8835B9}">
      <dgm:prSet/>
      <dgm:spPr/>
      <dgm:t>
        <a:bodyPr/>
        <a:lstStyle/>
        <a:p>
          <a:endParaRPr lang="en-US"/>
        </a:p>
      </dgm:t>
    </dgm:pt>
    <dgm:pt modelId="{5B5043EE-897B-4BFC-8D30-30BBEC0E53E4}">
      <dgm:prSet/>
      <dgm:spPr/>
      <dgm:t>
        <a:bodyPr/>
        <a:lstStyle/>
        <a:p>
          <a:pPr rtl="0"/>
          <a:r>
            <a:rPr lang="en-US" dirty="0"/>
            <a:t>Chancellor’s Council on Graduate Studies (2016)</a:t>
          </a:r>
        </a:p>
      </dgm:t>
    </dgm:pt>
    <dgm:pt modelId="{1DF1AC56-6280-4087-8B14-FCE7D45663AB}" type="parTrans" cxnId="{DBC6BAD3-6246-4538-AFB1-30B8FEF59C99}">
      <dgm:prSet/>
      <dgm:spPr/>
      <dgm:t>
        <a:bodyPr/>
        <a:lstStyle/>
        <a:p>
          <a:endParaRPr lang="en-US"/>
        </a:p>
      </dgm:t>
    </dgm:pt>
    <dgm:pt modelId="{7BEF8113-4694-4204-87A0-CA526A696B76}" type="sibTrans" cxnId="{DBC6BAD3-6246-4538-AFB1-30B8FEF59C99}">
      <dgm:prSet/>
      <dgm:spPr/>
      <dgm:t>
        <a:bodyPr/>
        <a:lstStyle/>
        <a:p>
          <a:endParaRPr lang="en-US"/>
        </a:p>
      </dgm:t>
    </dgm:pt>
    <dgm:pt modelId="{24CABE20-AEF2-4FB0-B73E-2FFE90968B14}">
      <dgm:prSet/>
      <dgm:spPr/>
      <dgm:t>
        <a:bodyPr/>
        <a:lstStyle/>
        <a:p>
          <a:pPr rtl="0"/>
          <a:r>
            <a:rPr lang="en-US" dirty="0"/>
            <a:t>Ohio Department of Higher Education (2017)</a:t>
          </a:r>
        </a:p>
      </dgm:t>
    </dgm:pt>
    <dgm:pt modelId="{9DC7B9D0-F39E-4D38-B672-C7896F295E44}" type="parTrans" cxnId="{3D9CF56A-5848-49C7-8EC7-AABE18760D7A}">
      <dgm:prSet/>
      <dgm:spPr/>
      <dgm:t>
        <a:bodyPr/>
        <a:lstStyle/>
        <a:p>
          <a:endParaRPr lang="en-US"/>
        </a:p>
      </dgm:t>
    </dgm:pt>
    <dgm:pt modelId="{B4087E61-6BB9-4D6F-A93E-0545EDF061BE}" type="sibTrans" cxnId="{3D9CF56A-5848-49C7-8EC7-AABE18760D7A}">
      <dgm:prSet/>
      <dgm:spPr/>
      <dgm:t>
        <a:bodyPr/>
        <a:lstStyle/>
        <a:p>
          <a:endParaRPr lang="en-US"/>
        </a:p>
      </dgm:t>
    </dgm:pt>
    <dgm:pt modelId="{4DF2D7CC-70EC-4FF2-9B2B-9FC02675342E}" type="pres">
      <dgm:prSet presAssocID="{77ED4800-A6A1-4618-9A57-6419F60281F9}" presName="Name0" presStyleCnt="0">
        <dgm:presLayoutVars>
          <dgm:dir/>
          <dgm:resizeHandles val="exact"/>
        </dgm:presLayoutVars>
      </dgm:prSet>
      <dgm:spPr/>
    </dgm:pt>
    <dgm:pt modelId="{92B134E5-57CE-4A69-A3D8-AB865E98C7D5}" type="pres">
      <dgm:prSet presAssocID="{DAC1D16C-9F0E-4EB9-A02B-E3D2DAC190CC}" presName="node" presStyleLbl="node1" presStyleIdx="0" presStyleCnt="9">
        <dgm:presLayoutVars>
          <dgm:bulletEnabled val="1"/>
        </dgm:presLayoutVars>
      </dgm:prSet>
      <dgm:spPr/>
    </dgm:pt>
    <dgm:pt modelId="{11EADA41-DBBE-4430-B45D-445A358A75A2}" type="pres">
      <dgm:prSet presAssocID="{70186CF3-2EE4-4E6F-A224-31C4A8630CBA}" presName="sibTrans" presStyleLbl="sibTrans1D1" presStyleIdx="0" presStyleCnt="8"/>
      <dgm:spPr/>
    </dgm:pt>
    <dgm:pt modelId="{DAE23EC4-D76C-4199-A36B-8097B44EDA75}" type="pres">
      <dgm:prSet presAssocID="{70186CF3-2EE4-4E6F-A224-31C4A8630CBA}" presName="connectorText" presStyleLbl="sibTrans1D1" presStyleIdx="0" presStyleCnt="8"/>
      <dgm:spPr/>
    </dgm:pt>
    <dgm:pt modelId="{21609E25-6877-4D27-9CC9-A2245D0C506E}" type="pres">
      <dgm:prSet presAssocID="{6793D2F3-E8CA-441E-ADC7-321196746C2F}" presName="node" presStyleLbl="node1" presStyleIdx="1" presStyleCnt="9">
        <dgm:presLayoutVars>
          <dgm:bulletEnabled val="1"/>
        </dgm:presLayoutVars>
      </dgm:prSet>
      <dgm:spPr/>
    </dgm:pt>
    <dgm:pt modelId="{CEB1F422-1F07-40F0-866A-27A75590DC27}" type="pres">
      <dgm:prSet presAssocID="{E4696DC8-0525-450B-B79D-D2FCFECAFAE5}" presName="sibTrans" presStyleLbl="sibTrans1D1" presStyleIdx="1" presStyleCnt="8"/>
      <dgm:spPr/>
    </dgm:pt>
    <dgm:pt modelId="{260BAA60-A115-4C07-AFFF-AF0A99A47E06}" type="pres">
      <dgm:prSet presAssocID="{E4696DC8-0525-450B-B79D-D2FCFECAFAE5}" presName="connectorText" presStyleLbl="sibTrans1D1" presStyleIdx="1" presStyleCnt="8"/>
      <dgm:spPr/>
    </dgm:pt>
    <dgm:pt modelId="{F81C143A-8BAB-4F30-B511-6E366A8118EC}" type="pres">
      <dgm:prSet presAssocID="{F9CDBF11-1BA1-4206-94FB-2C19CFB9DF89}" presName="node" presStyleLbl="node1" presStyleIdx="2" presStyleCnt="9">
        <dgm:presLayoutVars>
          <dgm:bulletEnabled val="1"/>
        </dgm:presLayoutVars>
      </dgm:prSet>
      <dgm:spPr/>
    </dgm:pt>
    <dgm:pt modelId="{6A73E191-A2DE-4CE2-BEF6-7B8E9FACA069}" type="pres">
      <dgm:prSet presAssocID="{DA5E2110-8D8A-49D7-8DE1-7D23815E0125}" presName="sibTrans" presStyleLbl="sibTrans1D1" presStyleIdx="2" presStyleCnt="8"/>
      <dgm:spPr/>
    </dgm:pt>
    <dgm:pt modelId="{B020EA2D-5D8D-4E31-8EFC-843E9DECC897}" type="pres">
      <dgm:prSet presAssocID="{DA5E2110-8D8A-49D7-8DE1-7D23815E0125}" presName="connectorText" presStyleLbl="sibTrans1D1" presStyleIdx="2" presStyleCnt="8"/>
      <dgm:spPr/>
    </dgm:pt>
    <dgm:pt modelId="{EF20D65B-2098-4E10-B23F-6435D4160DC7}" type="pres">
      <dgm:prSet presAssocID="{9C8B6721-9020-4F01-97E4-9A8C05B19486}" presName="node" presStyleLbl="node1" presStyleIdx="3" presStyleCnt="9">
        <dgm:presLayoutVars>
          <dgm:bulletEnabled val="1"/>
        </dgm:presLayoutVars>
      </dgm:prSet>
      <dgm:spPr/>
    </dgm:pt>
    <dgm:pt modelId="{B35F8666-5F8E-4B8E-951C-B5D0C224762E}" type="pres">
      <dgm:prSet presAssocID="{F9A21911-E160-41E0-8326-42DCC9E4DCB5}" presName="sibTrans" presStyleLbl="sibTrans1D1" presStyleIdx="3" presStyleCnt="8"/>
      <dgm:spPr/>
    </dgm:pt>
    <dgm:pt modelId="{093D208C-5186-4534-A443-9A2A7A3481F5}" type="pres">
      <dgm:prSet presAssocID="{F9A21911-E160-41E0-8326-42DCC9E4DCB5}" presName="connectorText" presStyleLbl="sibTrans1D1" presStyleIdx="3" presStyleCnt="8"/>
      <dgm:spPr/>
    </dgm:pt>
    <dgm:pt modelId="{691E499A-7E3E-4B3D-A756-9E3C650BDE45}" type="pres">
      <dgm:prSet presAssocID="{4E8165D3-8453-412A-A83E-4DC4CC7BE7D2}" presName="node" presStyleLbl="node1" presStyleIdx="4" presStyleCnt="9">
        <dgm:presLayoutVars>
          <dgm:bulletEnabled val="1"/>
        </dgm:presLayoutVars>
      </dgm:prSet>
      <dgm:spPr/>
    </dgm:pt>
    <dgm:pt modelId="{B005D49D-58D8-4CA1-84E4-5D19C4A43D2C}" type="pres">
      <dgm:prSet presAssocID="{4D15E6B3-DB00-4C38-BB61-8EDB8DFF878D}" presName="sibTrans" presStyleLbl="sibTrans1D1" presStyleIdx="4" presStyleCnt="8"/>
      <dgm:spPr/>
    </dgm:pt>
    <dgm:pt modelId="{1403578C-7676-4745-9D7B-83F5B297C4D7}" type="pres">
      <dgm:prSet presAssocID="{4D15E6B3-DB00-4C38-BB61-8EDB8DFF878D}" presName="connectorText" presStyleLbl="sibTrans1D1" presStyleIdx="4" presStyleCnt="8"/>
      <dgm:spPr/>
    </dgm:pt>
    <dgm:pt modelId="{C8EEFED0-B66D-4132-912C-357B3C1F029A}" type="pres">
      <dgm:prSet presAssocID="{C0B09F62-6D83-47DE-81C7-A482B620D61F}" presName="node" presStyleLbl="node1" presStyleIdx="5" presStyleCnt="9">
        <dgm:presLayoutVars>
          <dgm:bulletEnabled val="1"/>
        </dgm:presLayoutVars>
      </dgm:prSet>
      <dgm:spPr/>
    </dgm:pt>
    <dgm:pt modelId="{A71452B8-2AFB-454F-8EFF-21D0F7881784}" type="pres">
      <dgm:prSet presAssocID="{3DA5D981-178A-4B14-B263-A46430F8EF8C}" presName="sibTrans" presStyleLbl="sibTrans1D1" presStyleIdx="5" presStyleCnt="8"/>
      <dgm:spPr/>
    </dgm:pt>
    <dgm:pt modelId="{741BB8B5-0DE2-43D5-877C-C650E40555C3}" type="pres">
      <dgm:prSet presAssocID="{3DA5D981-178A-4B14-B263-A46430F8EF8C}" presName="connectorText" presStyleLbl="sibTrans1D1" presStyleIdx="5" presStyleCnt="8"/>
      <dgm:spPr/>
    </dgm:pt>
    <dgm:pt modelId="{E21105EA-A768-48BC-8775-160B44CEAECF}" type="pres">
      <dgm:prSet presAssocID="{CA03E8F0-FC0B-42D2-B1E4-4B6BBC46293A}" presName="node" presStyleLbl="node1" presStyleIdx="6" presStyleCnt="9">
        <dgm:presLayoutVars>
          <dgm:bulletEnabled val="1"/>
        </dgm:presLayoutVars>
      </dgm:prSet>
      <dgm:spPr/>
    </dgm:pt>
    <dgm:pt modelId="{B0308AE5-4D7F-4B45-96D1-609E5FF14F72}" type="pres">
      <dgm:prSet presAssocID="{116CA67A-EB1D-4C09-96AB-0FCB5D84D496}" presName="sibTrans" presStyleLbl="sibTrans1D1" presStyleIdx="6" presStyleCnt="8"/>
      <dgm:spPr/>
    </dgm:pt>
    <dgm:pt modelId="{5C970FC8-2B11-4776-AC37-E2313752FD3C}" type="pres">
      <dgm:prSet presAssocID="{116CA67A-EB1D-4C09-96AB-0FCB5D84D496}" presName="connectorText" presStyleLbl="sibTrans1D1" presStyleIdx="6" presStyleCnt="8"/>
      <dgm:spPr/>
    </dgm:pt>
    <dgm:pt modelId="{73A54F41-2E3D-473A-9976-B6F796D43270}" type="pres">
      <dgm:prSet presAssocID="{5B5043EE-897B-4BFC-8D30-30BBEC0E53E4}" presName="node" presStyleLbl="node1" presStyleIdx="7" presStyleCnt="9">
        <dgm:presLayoutVars>
          <dgm:bulletEnabled val="1"/>
        </dgm:presLayoutVars>
      </dgm:prSet>
      <dgm:spPr/>
    </dgm:pt>
    <dgm:pt modelId="{354833F8-D6AC-4304-89E3-753C36B6AB6F}" type="pres">
      <dgm:prSet presAssocID="{7BEF8113-4694-4204-87A0-CA526A696B76}" presName="sibTrans" presStyleLbl="sibTrans1D1" presStyleIdx="7" presStyleCnt="8"/>
      <dgm:spPr/>
    </dgm:pt>
    <dgm:pt modelId="{5B9D93ED-A42F-44DC-BF00-FBB23AB15D50}" type="pres">
      <dgm:prSet presAssocID="{7BEF8113-4694-4204-87A0-CA526A696B76}" presName="connectorText" presStyleLbl="sibTrans1D1" presStyleIdx="7" presStyleCnt="8"/>
      <dgm:spPr/>
    </dgm:pt>
    <dgm:pt modelId="{4953E644-99A4-4FB1-9CBC-AE7ADA8FB2E3}" type="pres">
      <dgm:prSet presAssocID="{24CABE20-AEF2-4FB0-B73E-2FFE90968B14}" presName="node" presStyleLbl="node1" presStyleIdx="8" presStyleCnt="9">
        <dgm:presLayoutVars>
          <dgm:bulletEnabled val="1"/>
        </dgm:presLayoutVars>
      </dgm:prSet>
      <dgm:spPr/>
    </dgm:pt>
  </dgm:ptLst>
  <dgm:cxnLst>
    <dgm:cxn modelId="{32A9B102-7CF4-46A3-BF51-323FB9CEF096}" type="presOf" srcId="{6793D2F3-E8CA-441E-ADC7-321196746C2F}" destId="{21609E25-6877-4D27-9CC9-A2245D0C506E}" srcOrd="0" destOrd="0" presId="urn:microsoft.com/office/officeart/2005/8/layout/bProcess3"/>
    <dgm:cxn modelId="{D6651C0C-C41E-41DA-BE98-EAC53F9D465D}" srcId="{77ED4800-A6A1-4618-9A57-6419F60281F9}" destId="{4E8165D3-8453-412A-A83E-4DC4CC7BE7D2}" srcOrd="4" destOrd="0" parTransId="{F3B11B4A-3792-4111-816B-1CEA23CFA47C}" sibTransId="{4D15E6B3-DB00-4C38-BB61-8EDB8DFF878D}"/>
    <dgm:cxn modelId="{D7B82B24-3ECB-4787-A53B-4719BB8FDE0E}" type="presOf" srcId="{116CA67A-EB1D-4C09-96AB-0FCB5D84D496}" destId="{5C970FC8-2B11-4776-AC37-E2313752FD3C}" srcOrd="1" destOrd="0" presId="urn:microsoft.com/office/officeart/2005/8/layout/bProcess3"/>
    <dgm:cxn modelId="{F7D1A829-11DC-4DE9-998D-A9F36C145A21}" type="presOf" srcId="{116CA67A-EB1D-4C09-96AB-0FCB5D84D496}" destId="{B0308AE5-4D7F-4B45-96D1-609E5FF14F72}" srcOrd="0" destOrd="0" presId="urn:microsoft.com/office/officeart/2005/8/layout/bProcess3"/>
    <dgm:cxn modelId="{7BB25332-3EAB-41B6-B2BD-6F522B034073}" type="presOf" srcId="{DA5E2110-8D8A-49D7-8DE1-7D23815E0125}" destId="{B020EA2D-5D8D-4E31-8EFC-843E9DECC897}" srcOrd="1" destOrd="0" presId="urn:microsoft.com/office/officeart/2005/8/layout/bProcess3"/>
    <dgm:cxn modelId="{84E1EE34-C018-44E9-80B7-37FC186AC82E}" type="presOf" srcId="{CA03E8F0-FC0B-42D2-B1E4-4B6BBC46293A}" destId="{E21105EA-A768-48BC-8775-160B44CEAECF}" srcOrd="0" destOrd="0" presId="urn:microsoft.com/office/officeart/2005/8/layout/bProcess3"/>
    <dgm:cxn modelId="{48CBDA40-A053-4267-9489-B48CE32154EE}" type="presOf" srcId="{F9A21911-E160-41E0-8326-42DCC9E4DCB5}" destId="{093D208C-5186-4534-A443-9A2A7A3481F5}" srcOrd="1" destOrd="0" presId="urn:microsoft.com/office/officeart/2005/8/layout/bProcess3"/>
    <dgm:cxn modelId="{62E4685D-B2BA-4368-8C42-E69F327093EC}" type="presOf" srcId="{4D15E6B3-DB00-4C38-BB61-8EDB8DFF878D}" destId="{1403578C-7676-4745-9D7B-83F5B297C4D7}" srcOrd="1" destOrd="0" presId="urn:microsoft.com/office/officeart/2005/8/layout/bProcess3"/>
    <dgm:cxn modelId="{8B95ED41-AA3A-4120-A491-11085CEB91D5}" type="presOf" srcId="{DAC1D16C-9F0E-4EB9-A02B-E3D2DAC190CC}" destId="{92B134E5-57CE-4A69-A3D8-AB865E98C7D5}" srcOrd="0" destOrd="0" presId="urn:microsoft.com/office/officeart/2005/8/layout/bProcess3"/>
    <dgm:cxn modelId="{796E4C45-8C27-4B77-9977-EBA2D2DFD46C}" type="presOf" srcId="{3DA5D981-178A-4B14-B263-A46430F8EF8C}" destId="{741BB8B5-0DE2-43D5-877C-C650E40555C3}" srcOrd="1" destOrd="0" presId="urn:microsoft.com/office/officeart/2005/8/layout/bProcess3"/>
    <dgm:cxn modelId="{CABEA747-762D-417F-B452-9D9B0EED087C}" type="presOf" srcId="{4E8165D3-8453-412A-A83E-4DC4CC7BE7D2}" destId="{691E499A-7E3E-4B3D-A756-9E3C650BDE45}" srcOrd="0" destOrd="0" presId="urn:microsoft.com/office/officeart/2005/8/layout/bProcess3"/>
    <dgm:cxn modelId="{3D9CF56A-5848-49C7-8EC7-AABE18760D7A}" srcId="{77ED4800-A6A1-4618-9A57-6419F60281F9}" destId="{24CABE20-AEF2-4FB0-B73E-2FFE90968B14}" srcOrd="8" destOrd="0" parTransId="{9DC7B9D0-F39E-4D38-B672-C7896F295E44}" sibTransId="{B4087E61-6BB9-4D6F-A93E-0545EDF061BE}"/>
    <dgm:cxn modelId="{1A83354C-0CDE-4D81-B207-781901B368C2}" type="presOf" srcId="{7BEF8113-4694-4204-87A0-CA526A696B76}" destId="{5B9D93ED-A42F-44DC-BF00-FBB23AB15D50}" srcOrd="1" destOrd="0" presId="urn:microsoft.com/office/officeart/2005/8/layout/bProcess3"/>
    <dgm:cxn modelId="{F35D3270-52A4-42E9-B65D-A6787C147A85}" type="presOf" srcId="{E4696DC8-0525-450B-B79D-D2FCFECAFAE5}" destId="{CEB1F422-1F07-40F0-866A-27A75590DC27}" srcOrd="0" destOrd="0" presId="urn:microsoft.com/office/officeart/2005/8/layout/bProcess3"/>
    <dgm:cxn modelId="{9582BF74-CD8B-414E-B1EB-AEC52B7C023E}" type="presOf" srcId="{24CABE20-AEF2-4FB0-B73E-2FFE90968B14}" destId="{4953E644-99A4-4FB1-9CBC-AE7ADA8FB2E3}" srcOrd="0" destOrd="0" presId="urn:microsoft.com/office/officeart/2005/8/layout/bProcess3"/>
    <dgm:cxn modelId="{84C08478-D492-43BA-8160-F89C0549E295}" srcId="{77ED4800-A6A1-4618-9A57-6419F60281F9}" destId="{DAC1D16C-9F0E-4EB9-A02B-E3D2DAC190CC}" srcOrd="0" destOrd="0" parTransId="{58613D82-6BAA-4386-A3B8-DBE5BBFA4010}" sibTransId="{70186CF3-2EE4-4E6F-A224-31C4A8630CBA}"/>
    <dgm:cxn modelId="{D41B637F-C14C-4333-8AD8-BE0AAEB70834}" type="presOf" srcId="{77ED4800-A6A1-4618-9A57-6419F60281F9}" destId="{4DF2D7CC-70EC-4FF2-9B2B-9FC02675342E}" srcOrd="0" destOrd="0" presId="urn:microsoft.com/office/officeart/2005/8/layout/bProcess3"/>
    <dgm:cxn modelId="{184BD681-523E-42E2-9804-58396FC93B8A}" type="presOf" srcId="{70186CF3-2EE4-4E6F-A224-31C4A8630CBA}" destId="{11EADA41-DBBE-4430-B45D-445A358A75A2}" srcOrd="0" destOrd="0" presId="urn:microsoft.com/office/officeart/2005/8/layout/bProcess3"/>
    <dgm:cxn modelId="{1D67A093-0971-4551-9F05-25190CDBB6A4}" type="presOf" srcId="{F9CDBF11-1BA1-4206-94FB-2C19CFB9DF89}" destId="{F81C143A-8BAB-4F30-B511-6E366A8118EC}" srcOrd="0" destOrd="0" presId="urn:microsoft.com/office/officeart/2005/8/layout/bProcess3"/>
    <dgm:cxn modelId="{8C832F9B-2154-4C65-ADF3-53493628D751}" srcId="{77ED4800-A6A1-4618-9A57-6419F60281F9}" destId="{C0B09F62-6D83-47DE-81C7-A482B620D61F}" srcOrd="5" destOrd="0" parTransId="{CEE60254-CA72-4AA4-B6EB-DF0908DB09FA}" sibTransId="{3DA5D981-178A-4B14-B263-A46430F8EF8C}"/>
    <dgm:cxn modelId="{1415AF9D-99C9-4C5B-9EE0-3479D2372D56}" type="presOf" srcId="{E4696DC8-0525-450B-B79D-D2FCFECAFAE5}" destId="{260BAA60-A115-4C07-AFFF-AF0A99A47E06}" srcOrd="1" destOrd="0" presId="urn:microsoft.com/office/officeart/2005/8/layout/bProcess3"/>
    <dgm:cxn modelId="{A0E2BEB9-9AA9-4AC7-B87C-A3A13B43B569}" type="presOf" srcId="{DA5E2110-8D8A-49D7-8DE1-7D23815E0125}" destId="{6A73E191-A2DE-4CE2-BEF6-7B8E9FACA069}" srcOrd="0" destOrd="0" presId="urn:microsoft.com/office/officeart/2005/8/layout/bProcess3"/>
    <dgm:cxn modelId="{3A71EEBB-0199-42E2-BAB5-81710AE0E62E}" type="presOf" srcId="{5B5043EE-897B-4BFC-8D30-30BBEC0E53E4}" destId="{73A54F41-2E3D-473A-9976-B6F796D43270}" srcOrd="0" destOrd="0" presId="urn:microsoft.com/office/officeart/2005/8/layout/bProcess3"/>
    <dgm:cxn modelId="{27DF23BE-E422-4A7F-815D-C522BBD3D606}" type="presOf" srcId="{70186CF3-2EE4-4E6F-A224-31C4A8630CBA}" destId="{DAE23EC4-D76C-4199-A36B-8097B44EDA75}" srcOrd="1" destOrd="0" presId="urn:microsoft.com/office/officeart/2005/8/layout/bProcess3"/>
    <dgm:cxn modelId="{7783DBC5-DD20-450F-92BC-24D11EBC6E96}" srcId="{77ED4800-A6A1-4618-9A57-6419F60281F9}" destId="{F9CDBF11-1BA1-4206-94FB-2C19CFB9DF89}" srcOrd="2" destOrd="0" parTransId="{C06AD1F2-9A84-4214-B760-7707BEDED9F3}" sibTransId="{DA5E2110-8D8A-49D7-8DE1-7D23815E0125}"/>
    <dgm:cxn modelId="{A92A0ACA-B063-4FA4-BB63-F3531D159379}" type="presOf" srcId="{7BEF8113-4694-4204-87A0-CA526A696B76}" destId="{354833F8-D6AC-4304-89E3-753C36B6AB6F}" srcOrd="0" destOrd="0" presId="urn:microsoft.com/office/officeart/2005/8/layout/bProcess3"/>
    <dgm:cxn modelId="{9E1F2BCC-924A-4E7D-8842-E87C0CC784AC}" type="presOf" srcId="{4D15E6B3-DB00-4C38-BB61-8EDB8DFF878D}" destId="{B005D49D-58D8-4CA1-84E4-5D19C4A43D2C}" srcOrd="0" destOrd="0" presId="urn:microsoft.com/office/officeart/2005/8/layout/bProcess3"/>
    <dgm:cxn modelId="{B8695AD2-CCA0-495D-BA9D-92027F0A7461}" type="presOf" srcId="{F9A21911-E160-41E0-8326-42DCC9E4DCB5}" destId="{B35F8666-5F8E-4B8E-951C-B5D0C224762E}" srcOrd="0" destOrd="0" presId="urn:microsoft.com/office/officeart/2005/8/layout/bProcess3"/>
    <dgm:cxn modelId="{DBC6BAD3-6246-4538-AFB1-30B8FEF59C99}" srcId="{77ED4800-A6A1-4618-9A57-6419F60281F9}" destId="{5B5043EE-897B-4BFC-8D30-30BBEC0E53E4}" srcOrd="7" destOrd="0" parTransId="{1DF1AC56-6280-4087-8B14-FCE7D45663AB}" sibTransId="{7BEF8113-4694-4204-87A0-CA526A696B76}"/>
    <dgm:cxn modelId="{9C6F21D7-4886-4501-8B75-AF7BEA8835B9}" srcId="{77ED4800-A6A1-4618-9A57-6419F60281F9}" destId="{CA03E8F0-FC0B-42D2-B1E4-4B6BBC46293A}" srcOrd="6" destOrd="0" parTransId="{B4A0A10E-F437-4044-BB06-2C8DBE2A4D18}" sibTransId="{116CA67A-EB1D-4C09-96AB-0FCB5D84D496}"/>
    <dgm:cxn modelId="{046A40E5-FFF3-4E20-9945-68F0A6D91713}" type="presOf" srcId="{9C8B6721-9020-4F01-97E4-9A8C05B19486}" destId="{EF20D65B-2098-4E10-B23F-6435D4160DC7}" srcOrd="0" destOrd="0" presId="urn:microsoft.com/office/officeart/2005/8/layout/bProcess3"/>
    <dgm:cxn modelId="{05D94EE5-3FA0-41CB-B99A-F15C8FF7F5A9}" srcId="{77ED4800-A6A1-4618-9A57-6419F60281F9}" destId="{6793D2F3-E8CA-441E-ADC7-321196746C2F}" srcOrd="1" destOrd="0" parTransId="{D8C84BDB-4755-419B-B89A-FFFCB21907BF}" sibTransId="{E4696DC8-0525-450B-B79D-D2FCFECAFAE5}"/>
    <dgm:cxn modelId="{B28DFEE5-56D6-46C8-ACE7-3B22881F7765}" srcId="{77ED4800-A6A1-4618-9A57-6419F60281F9}" destId="{9C8B6721-9020-4F01-97E4-9A8C05B19486}" srcOrd="3" destOrd="0" parTransId="{D94C1B23-CBE3-4B46-8823-B19870A1075C}" sibTransId="{F9A21911-E160-41E0-8326-42DCC9E4DCB5}"/>
    <dgm:cxn modelId="{DA336EF2-2DEE-4A57-AA74-73A086183846}" type="presOf" srcId="{C0B09F62-6D83-47DE-81C7-A482B620D61F}" destId="{C8EEFED0-B66D-4132-912C-357B3C1F029A}" srcOrd="0" destOrd="0" presId="urn:microsoft.com/office/officeart/2005/8/layout/bProcess3"/>
    <dgm:cxn modelId="{1D1B62F6-3151-4197-A776-ED8FA7D7C9B6}" type="presOf" srcId="{3DA5D981-178A-4B14-B263-A46430F8EF8C}" destId="{A71452B8-2AFB-454F-8EFF-21D0F7881784}" srcOrd="0" destOrd="0" presId="urn:microsoft.com/office/officeart/2005/8/layout/bProcess3"/>
    <dgm:cxn modelId="{990C517B-F408-4D21-850D-514DC7C9BB11}" type="presParOf" srcId="{4DF2D7CC-70EC-4FF2-9B2B-9FC02675342E}" destId="{92B134E5-57CE-4A69-A3D8-AB865E98C7D5}" srcOrd="0" destOrd="0" presId="urn:microsoft.com/office/officeart/2005/8/layout/bProcess3"/>
    <dgm:cxn modelId="{75793304-A7E1-4F32-A87B-CDDFF35C0CE0}" type="presParOf" srcId="{4DF2D7CC-70EC-4FF2-9B2B-9FC02675342E}" destId="{11EADA41-DBBE-4430-B45D-445A358A75A2}" srcOrd="1" destOrd="0" presId="urn:microsoft.com/office/officeart/2005/8/layout/bProcess3"/>
    <dgm:cxn modelId="{178C224E-8639-49B5-BB74-56181C44B29E}" type="presParOf" srcId="{11EADA41-DBBE-4430-B45D-445A358A75A2}" destId="{DAE23EC4-D76C-4199-A36B-8097B44EDA75}" srcOrd="0" destOrd="0" presId="urn:microsoft.com/office/officeart/2005/8/layout/bProcess3"/>
    <dgm:cxn modelId="{36771ABE-7197-4281-BFD7-C58272E52254}" type="presParOf" srcId="{4DF2D7CC-70EC-4FF2-9B2B-9FC02675342E}" destId="{21609E25-6877-4D27-9CC9-A2245D0C506E}" srcOrd="2" destOrd="0" presId="urn:microsoft.com/office/officeart/2005/8/layout/bProcess3"/>
    <dgm:cxn modelId="{BAD0A8CD-EFD4-46CD-9782-EB356D14B197}" type="presParOf" srcId="{4DF2D7CC-70EC-4FF2-9B2B-9FC02675342E}" destId="{CEB1F422-1F07-40F0-866A-27A75590DC27}" srcOrd="3" destOrd="0" presId="urn:microsoft.com/office/officeart/2005/8/layout/bProcess3"/>
    <dgm:cxn modelId="{E5B1873A-09F3-4AB1-94CE-2A7387750FF4}" type="presParOf" srcId="{CEB1F422-1F07-40F0-866A-27A75590DC27}" destId="{260BAA60-A115-4C07-AFFF-AF0A99A47E06}" srcOrd="0" destOrd="0" presId="urn:microsoft.com/office/officeart/2005/8/layout/bProcess3"/>
    <dgm:cxn modelId="{F7492925-2E4A-4FD5-A43E-4A77E6F6E4C1}" type="presParOf" srcId="{4DF2D7CC-70EC-4FF2-9B2B-9FC02675342E}" destId="{F81C143A-8BAB-4F30-B511-6E366A8118EC}" srcOrd="4" destOrd="0" presId="urn:microsoft.com/office/officeart/2005/8/layout/bProcess3"/>
    <dgm:cxn modelId="{6EFD301B-2D06-48D1-9A86-F9560439F5D4}" type="presParOf" srcId="{4DF2D7CC-70EC-4FF2-9B2B-9FC02675342E}" destId="{6A73E191-A2DE-4CE2-BEF6-7B8E9FACA069}" srcOrd="5" destOrd="0" presId="urn:microsoft.com/office/officeart/2005/8/layout/bProcess3"/>
    <dgm:cxn modelId="{5729481E-67D4-47C7-B8ED-BD6E6F5729DC}" type="presParOf" srcId="{6A73E191-A2DE-4CE2-BEF6-7B8E9FACA069}" destId="{B020EA2D-5D8D-4E31-8EFC-843E9DECC897}" srcOrd="0" destOrd="0" presId="urn:microsoft.com/office/officeart/2005/8/layout/bProcess3"/>
    <dgm:cxn modelId="{3CCA9DE5-E5EC-4EFB-8BD5-9DC4A0C1E597}" type="presParOf" srcId="{4DF2D7CC-70EC-4FF2-9B2B-9FC02675342E}" destId="{EF20D65B-2098-4E10-B23F-6435D4160DC7}" srcOrd="6" destOrd="0" presId="urn:microsoft.com/office/officeart/2005/8/layout/bProcess3"/>
    <dgm:cxn modelId="{1E8E60CF-6132-479A-B194-3908931D6824}" type="presParOf" srcId="{4DF2D7CC-70EC-4FF2-9B2B-9FC02675342E}" destId="{B35F8666-5F8E-4B8E-951C-B5D0C224762E}" srcOrd="7" destOrd="0" presId="urn:microsoft.com/office/officeart/2005/8/layout/bProcess3"/>
    <dgm:cxn modelId="{B851CEAD-9590-471F-9876-8D6768EBCE30}" type="presParOf" srcId="{B35F8666-5F8E-4B8E-951C-B5D0C224762E}" destId="{093D208C-5186-4534-A443-9A2A7A3481F5}" srcOrd="0" destOrd="0" presId="urn:microsoft.com/office/officeart/2005/8/layout/bProcess3"/>
    <dgm:cxn modelId="{DF8216A3-6E3E-42D2-BB41-2F7266B4AAAB}" type="presParOf" srcId="{4DF2D7CC-70EC-4FF2-9B2B-9FC02675342E}" destId="{691E499A-7E3E-4B3D-A756-9E3C650BDE45}" srcOrd="8" destOrd="0" presId="urn:microsoft.com/office/officeart/2005/8/layout/bProcess3"/>
    <dgm:cxn modelId="{C916C920-CC2D-4C3F-8CBD-77DF369A06BE}" type="presParOf" srcId="{4DF2D7CC-70EC-4FF2-9B2B-9FC02675342E}" destId="{B005D49D-58D8-4CA1-84E4-5D19C4A43D2C}" srcOrd="9" destOrd="0" presId="urn:microsoft.com/office/officeart/2005/8/layout/bProcess3"/>
    <dgm:cxn modelId="{7F569CDD-823F-4823-B119-330617D080CD}" type="presParOf" srcId="{B005D49D-58D8-4CA1-84E4-5D19C4A43D2C}" destId="{1403578C-7676-4745-9D7B-83F5B297C4D7}" srcOrd="0" destOrd="0" presId="urn:microsoft.com/office/officeart/2005/8/layout/bProcess3"/>
    <dgm:cxn modelId="{24369FF2-3D46-493B-BE5F-05D7DF2C8915}" type="presParOf" srcId="{4DF2D7CC-70EC-4FF2-9B2B-9FC02675342E}" destId="{C8EEFED0-B66D-4132-912C-357B3C1F029A}" srcOrd="10" destOrd="0" presId="urn:microsoft.com/office/officeart/2005/8/layout/bProcess3"/>
    <dgm:cxn modelId="{FF56485E-1253-4992-8950-BFDB6316B430}" type="presParOf" srcId="{4DF2D7CC-70EC-4FF2-9B2B-9FC02675342E}" destId="{A71452B8-2AFB-454F-8EFF-21D0F7881784}" srcOrd="11" destOrd="0" presId="urn:microsoft.com/office/officeart/2005/8/layout/bProcess3"/>
    <dgm:cxn modelId="{EDAF64EF-4D9D-4FED-8646-275A503F6A4A}" type="presParOf" srcId="{A71452B8-2AFB-454F-8EFF-21D0F7881784}" destId="{741BB8B5-0DE2-43D5-877C-C650E40555C3}" srcOrd="0" destOrd="0" presId="urn:microsoft.com/office/officeart/2005/8/layout/bProcess3"/>
    <dgm:cxn modelId="{E34BDF94-789A-4E34-8E1D-AB138A96232F}" type="presParOf" srcId="{4DF2D7CC-70EC-4FF2-9B2B-9FC02675342E}" destId="{E21105EA-A768-48BC-8775-160B44CEAECF}" srcOrd="12" destOrd="0" presId="urn:microsoft.com/office/officeart/2005/8/layout/bProcess3"/>
    <dgm:cxn modelId="{C7910229-E08B-4284-94B3-007A586B160E}" type="presParOf" srcId="{4DF2D7CC-70EC-4FF2-9B2B-9FC02675342E}" destId="{B0308AE5-4D7F-4B45-96D1-609E5FF14F72}" srcOrd="13" destOrd="0" presId="urn:microsoft.com/office/officeart/2005/8/layout/bProcess3"/>
    <dgm:cxn modelId="{E9A744F7-400B-4F55-9074-487F0A5E8787}" type="presParOf" srcId="{B0308AE5-4D7F-4B45-96D1-609E5FF14F72}" destId="{5C970FC8-2B11-4776-AC37-E2313752FD3C}" srcOrd="0" destOrd="0" presId="urn:microsoft.com/office/officeart/2005/8/layout/bProcess3"/>
    <dgm:cxn modelId="{CDD9200B-0EE5-4EA5-BCA7-09B3D5B80C23}" type="presParOf" srcId="{4DF2D7CC-70EC-4FF2-9B2B-9FC02675342E}" destId="{73A54F41-2E3D-473A-9976-B6F796D43270}" srcOrd="14" destOrd="0" presId="urn:microsoft.com/office/officeart/2005/8/layout/bProcess3"/>
    <dgm:cxn modelId="{CA618CCD-05D9-4707-9E65-5DB1AFB1626D}" type="presParOf" srcId="{4DF2D7CC-70EC-4FF2-9B2B-9FC02675342E}" destId="{354833F8-D6AC-4304-89E3-753C36B6AB6F}" srcOrd="15" destOrd="0" presId="urn:microsoft.com/office/officeart/2005/8/layout/bProcess3"/>
    <dgm:cxn modelId="{8C0DCD0F-23E5-48C9-B9A0-31D6A0DE288C}" type="presParOf" srcId="{354833F8-D6AC-4304-89E3-753C36B6AB6F}" destId="{5B9D93ED-A42F-44DC-BF00-FBB23AB15D50}" srcOrd="0" destOrd="0" presId="urn:microsoft.com/office/officeart/2005/8/layout/bProcess3"/>
    <dgm:cxn modelId="{36E69A89-CDAD-47BF-B53C-61E04C7A3AEE}" type="presParOf" srcId="{4DF2D7CC-70EC-4FF2-9B2B-9FC02675342E}" destId="{4953E644-99A4-4FB1-9CBC-AE7ADA8FB2E3}"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B785D7A-8BEA-4B89-963C-11E60018E147}"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3E8D61AD-B018-423E-AAA0-C4B70A0C868A}">
      <dgm:prSet/>
      <dgm:spPr/>
      <dgm:t>
        <a:bodyPr/>
        <a:lstStyle/>
        <a:p>
          <a:pPr rtl="0"/>
          <a:r>
            <a:rPr lang="en-US" dirty="0"/>
            <a:t>Accreditation Standards for APRT</a:t>
          </a:r>
        </a:p>
      </dgm:t>
    </dgm:pt>
    <dgm:pt modelId="{2C2422C2-B7D2-4C7E-A282-151F10E14A5E}" type="parTrans" cxnId="{5449D369-AF92-4ED1-BF0F-ACF4F5B71CCE}">
      <dgm:prSet/>
      <dgm:spPr/>
      <dgm:t>
        <a:bodyPr/>
        <a:lstStyle/>
        <a:p>
          <a:endParaRPr lang="en-US"/>
        </a:p>
      </dgm:t>
    </dgm:pt>
    <dgm:pt modelId="{3148834E-7422-424C-B1B4-20AFFF8E385A}" type="sibTrans" cxnId="{5449D369-AF92-4ED1-BF0F-ACF4F5B71CCE}">
      <dgm:prSet/>
      <dgm:spPr/>
      <dgm:t>
        <a:bodyPr/>
        <a:lstStyle/>
        <a:p>
          <a:endParaRPr lang="en-US"/>
        </a:p>
      </dgm:t>
    </dgm:pt>
    <dgm:pt modelId="{A8F7C38E-432B-4CF3-8D7F-E30C3DF66625}">
      <dgm:prSet/>
      <dgm:spPr/>
      <dgm:t>
        <a:bodyPr/>
        <a:lstStyle/>
        <a:p>
          <a:pPr rtl="0"/>
          <a:r>
            <a:rPr lang="en-US" dirty="0"/>
            <a:t>Master’s degree or higher</a:t>
          </a:r>
        </a:p>
      </dgm:t>
    </dgm:pt>
    <dgm:pt modelId="{4D0B2B73-757C-41CB-930F-97A9B33807F7}" type="parTrans" cxnId="{9DE76FBA-53FB-47CD-B47B-F4B017934D48}">
      <dgm:prSet/>
      <dgm:spPr/>
      <dgm:t>
        <a:bodyPr/>
        <a:lstStyle/>
        <a:p>
          <a:endParaRPr lang="en-US"/>
        </a:p>
      </dgm:t>
    </dgm:pt>
    <dgm:pt modelId="{9752B3A1-E4D6-43AA-8BEA-BDE6AB6F3A7D}" type="sibTrans" cxnId="{9DE76FBA-53FB-47CD-B47B-F4B017934D48}">
      <dgm:prSet/>
      <dgm:spPr/>
      <dgm:t>
        <a:bodyPr/>
        <a:lstStyle/>
        <a:p>
          <a:endParaRPr lang="en-US"/>
        </a:p>
      </dgm:t>
    </dgm:pt>
    <dgm:pt modelId="{9AFEECAF-2CE2-431E-B6AF-89BC56C26BB3}">
      <dgm:prSet/>
      <dgm:spPr/>
      <dgm:t>
        <a:bodyPr/>
        <a:lstStyle/>
        <a:p>
          <a:r>
            <a:rPr lang="en-US" dirty="0"/>
            <a:t>Graduate of </a:t>
          </a:r>
          <a:r>
            <a:rPr lang="en-US" dirty="0" err="1"/>
            <a:t>CoARC</a:t>
          </a:r>
          <a:r>
            <a:rPr lang="en-US" dirty="0"/>
            <a:t> accredited program, baccalaureate degree, RRT credential, one year clinical practice…</a:t>
          </a:r>
        </a:p>
      </dgm:t>
    </dgm:pt>
    <dgm:pt modelId="{EC6DD93D-2DC1-40F3-B7AA-982512409877}" type="parTrans" cxnId="{8738BBF3-C219-4D90-A3DB-949589354142}">
      <dgm:prSet/>
      <dgm:spPr/>
      <dgm:t>
        <a:bodyPr/>
        <a:lstStyle/>
        <a:p>
          <a:endParaRPr lang="en-US"/>
        </a:p>
      </dgm:t>
    </dgm:pt>
    <dgm:pt modelId="{E7FF9465-F343-4D8B-A335-1AF1F9666453}" type="sibTrans" cxnId="{8738BBF3-C219-4D90-A3DB-949589354142}">
      <dgm:prSet/>
      <dgm:spPr/>
      <dgm:t>
        <a:bodyPr/>
        <a:lstStyle/>
        <a:p>
          <a:endParaRPr lang="en-US"/>
        </a:p>
      </dgm:t>
    </dgm:pt>
    <dgm:pt modelId="{64C6B776-FBB7-4871-9BA1-B6DDE1BC22B6}">
      <dgm:prSet/>
      <dgm:spPr/>
      <dgm:t>
        <a:bodyPr/>
        <a:lstStyle/>
        <a:p>
          <a:r>
            <a:rPr lang="en-US" dirty="0"/>
            <a:t>Endorsed/Supported by AARC, ACCP, ATS, ASA</a:t>
          </a:r>
        </a:p>
      </dgm:t>
    </dgm:pt>
    <dgm:pt modelId="{61722307-107E-4B35-8D33-66460EBDEE47}" type="parTrans" cxnId="{A6AE0518-038E-4A56-BE68-4ABEABBFE943}">
      <dgm:prSet/>
      <dgm:spPr/>
      <dgm:t>
        <a:bodyPr/>
        <a:lstStyle/>
        <a:p>
          <a:endParaRPr lang="en-US"/>
        </a:p>
      </dgm:t>
    </dgm:pt>
    <dgm:pt modelId="{13FD8C4B-CAB1-4A7E-BEEC-141389637500}" type="sibTrans" cxnId="{A6AE0518-038E-4A56-BE68-4ABEABBFE943}">
      <dgm:prSet/>
      <dgm:spPr/>
      <dgm:t>
        <a:bodyPr/>
        <a:lstStyle/>
        <a:p>
          <a:endParaRPr lang="en-US"/>
        </a:p>
      </dgm:t>
    </dgm:pt>
    <dgm:pt modelId="{179FE510-3C09-46E7-A5B3-D50BF10CF809}" type="pres">
      <dgm:prSet presAssocID="{4B785D7A-8BEA-4B89-963C-11E60018E147}" presName="Name0" presStyleCnt="0">
        <dgm:presLayoutVars>
          <dgm:dir/>
          <dgm:resizeHandles val="exact"/>
        </dgm:presLayoutVars>
      </dgm:prSet>
      <dgm:spPr/>
    </dgm:pt>
    <dgm:pt modelId="{48AE0108-AA00-4159-9E96-EB8AFE78CE68}" type="pres">
      <dgm:prSet presAssocID="{3E8D61AD-B018-423E-AAA0-C4B70A0C868A}" presName="node" presStyleLbl="node1" presStyleIdx="0" presStyleCnt="1">
        <dgm:presLayoutVars>
          <dgm:bulletEnabled val="1"/>
        </dgm:presLayoutVars>
      </dgm:prSet>
      <dgm:spPr/>
    </dgm:pt>
  </dgm:ptLst>
  <dgm:cxnLst>
    <dgm:cxn modelId="{723ECD17-E574-4BCD-B7E4-2ABE1D74411E}" type="presOf" srcId="{4B785D7A-8BEA-4B89-963C-11E60018E147}" destId="{179FE510-3C09-46E7-A5B3-D50BF10CF809}" srcOrd="0" destOrd="0" presId="urn:microsoft.com/office/officeart/2005/8/layout/hList6"/>
    <dgm:cxn modelId="{A6AE0518-038E-4A56-BE68-4ABEABBFE943}" srcId="{3E8D61AD-B018-423E-AAA0-C4B70A0C868A}" destId="{64C6B776-FBB7-4871-9BA1-B6DDE1BC22B6}" srcOrd="2" destOrd="0" parTransId="{61722307-107E-4B35-8D33-66460EBDEE47}" sibTransId="{13FD8C4B-CAB1-4A7E-BEEC-141389637500}"/>
    <dgm:cxn modelId="{E19E571C-D807-463E-8B19-BF567110B160}" type="presOf" srcId="{64C6B776-FBB7-4871-9BA1-B6DDE1BC22B6}" destId="{48AE0108-AA00-4159-9E96-EB8AFE78CE68}" srcOrd="0" destOrd="3" presId="urn:microsoft.com/office/officeart/2005/8/layout/hList6"/>
    <dgm:cxn modelId="{5449D369-AF92-4ED1-BF0F-ACF4F5B71CCE}" srcId="{4B785D7A-8BEA-4B89-963C-11E60018E147}" destId="{3E8D61AD-B018-423E-AAA0-C4B70A0C868A}" srcOrd="0" destOrd="0" parTransId="{2C2422C2-B7D2-4C7E-A282-151F10E14A5E}" sibTransId="{3148834E-7422-424C-B1B4-20AFFF8E385A}"/>
    <dgm:cxn modelId="{9DE76FBA-53FB-47CD-B47B-F4B017934D48}" srcId="{3E8D61AD-B018-423E-AAA0-C4B70A0C868A}" destId="{A8F7C38E-432B-4CF3-8D7F-E30C3DF66625}" srcOrd="0" destOrd="0" parTransId="{4D0B2B73-757C-41CB-930F-97A9B33807F7}" sibTransId="{9752B3A1-E4D6-43AA-8BEA-BDE6AB6F3A7D}"/>
    <dgm:cxn modelId="{6C1200BE-C4E8-4928-9D4B-5EC35DD31FE8}" type="presOf" srcId="{A8F7C38E-432B-4CF3-8D7F-E30C3DF66625}" destId="{48AE0108-AA00-4159-9E96-EB8AFE78CE68}" srcOrd="0" destOrd="1" presId="urn:microsoft.com/office/officeart/2005/8/layout/hList6"/>
    <dgm:cxn modelId="{DC0F08DE-2999-4DE7-B2E7-ACA179DDBA6A}" type="presOf" srcId="{9AFEECAF-2CE2-431E-B6AF-89BC56C26BB3}" destId="{48AE0108-AA00-4159-9E96-EB8AFE78CE68}" srcOrd="0" destOrd="2" presId="urn:microsoft.com/office/officeart/2005/8/layout/hList6"/>
    <dgm:cxn modelId="{8738BBF3-C219-4D90-A3DB-949589354142}" srcId="{3E8D61AD-B018-423E-AAA0-C4B70A0C868A}" destId="{9AFEECAF-2CE2-431E-B6AF-89BC56C26BB3}" srcOrd="1" destOrd="0" parTransId="{EC6DD93D-2DC1-40F3-B7AA-982512409877}" sibTransId="{E7FF9465-F343-4D8B-A335-1AF1F9666453}"/>
    <dgm:cxn modelId="{89E2E6F3-37F5-416A-B46F-55E05EB6A5E6}" type="presOf" srcId="{3E8D61AD-B018-423E-AAA0-C4B70A0C868A}" destId="{48AE0108-AA00-4159-9E96-EB8AFE78CE68}" srcOrd="0" destOrd="0" presId="urn:microsoft.com/office/officeart/2005/8/layout/hList6"/>
    <dgm:cxn modelId="{16BE646C-26DD-4E90-AEBF-0EAD92A3D46C}" type="presParOf" srcId="{179FE510-3C09-46E7-A5B3-D50BF10CF809}" destId="{48AE0108-AA00-4159-9E96-EB8AFE78CE68}"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785D7A-8BEA-4B89-963C-11E60018E147}"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3E8D61AD-B018-423E-AAA0-C4B70A0C868A}">
      <dgm:prSet/>
      <dgm:spPr/>
      <dgm:t>
        <a:bodyPr/>
        <a:lstStyle/>
        <a:p>
          <a:pPr rtl="0"/>
          <a:r>
            <a:rPr lang="en-US" dirty="0"/>
            <a:t>Informed by APRT DACUM project</a:t>
          </a:r>
        </a:p>
      </dgm:t>
    </dgm:pt>
    <dgm:pt modelId="{2C2422C2-B7D2-4C7E-A282-151F10E14A5E}" type="parTrans" cxnId="{5449D369-AF92-4ED1-BF0F-ACF4F5B71CCE}">
      <dgm:prSet/>
      <dgm:spPr/>
      <dgm:t>
        <a:bodyPr/>
        <a:lstStyle/>
        <a:p>
          <a:endParaRPr lang="en-US"/>
        </a:p>
      </dgm:t>
    </dgm:pt>
    <dgm:pt modelId="{3148834E-7422-424C-B1B4-20AFFF8E385A}" type="sibTrans" cxnId="{5449D369-AF92-4ED1-BF0F-ACF4F5B71CCE}">
      <dgm:prSet/>
      <dgm:spPr/>
      <dgm:t>
        <a:bodyPr/>
        <a:lstStyle/>
        <a:p>
          <a:endParaRPr lang="en-US"/>
        </a:p>
      </dgm:t>
    </dgm:pt>
    <dgm:pt modelId="{86EAA3E7-8C79-413A-A5E6-9EC0C4019F53}">
      <dgm:prSet/>
      <dgm:spPr/>
      <dgm:t>
        <a:bodyPr/>
        <a:lstStyle/>
        <a:p>
          <a:pPr rtl="0"/>
          <a:r>
            <a:rPr lang="en-US" dirty="0"/>
            <a:t>Respiratory Care Section of SCCM (Expert Panel)</a:t>
          </a:r>
        </a:p>
      </dgm:t>
    </dgm:pt>
    <dgm:pt modelId="{BA2FCDD6-CF5D-45BE-8044-9CFAD1CD729F}" type="parTrans" cxnId="{E080E393-B753-441E-BF95-E0F45105FA21}">
      <dgm:prSet/>
      <dgm:spPr/>
      <dgm:t>
        <a:bodyPr/>
        <a:lstStyle/>
        <a:p>
          <a:endParaRPr lang="en-US"/>
        </a:p>
      </dgm:t>
    </dgm:pt>
    <dgm:pt modelId="{54DFEB0F-A12A-499B-AE5E-E92F16E773CA}" type="sibTrans" cxnId="{E080E393-B753-441E-BF95-E0F45105FA21}">
      <dgm:prSet/>
      <dgm:spPr/>
      <dgm:t>
        <a:bodyPr/>
        <a:lstStyle/>
        <a:p>
          <a:endParaRPr lang="en-US"/>
        </a:p>
      </dgm:t>
    </dgm:pt>
    <dgm:pt modelId="{4433ADE3-6ED2-4F6A-A7B1-BDF93210583D}">
      <dgm:prSet/>
      <dgm:spPr/>
      <dgm:t>
        <a:bodyPr/>
        <a:lstStyle/>
        <a:p>
          <a:pPr rtl="0"/>
          <a:r>
            <a:rPr lang="en-US"/>
            <a:t>“List all tasks, procedures and competencies needed for training an advanced-practice respiratory therapist to function as a pulmonary/critical care physician assistant.”</a:t>
          </a:r>
        </a:p>
      </dgm:t>
    </dgm:pt>
    <dgm:pt modelId="{97150CB8-CBBA-45CE-AE5E-93BF8A1CEE7F}" type="parTrans" cxnId="{0C7ED3D7-4124-4CD3-A7B8-0A7B94D7E74A}">
      <dgm:prSet/>
      <dgm:spPr/>
      <dgm:t>
        <a:bodyPr/>
        <a:lstStyle/>
        <a:p>
          <a:endParaRPr lang="en-US"/>
        </a:p>
      </dgm:t>
    </dgm:pt>
    <dgm:pt modelId="{D0222F53-BD9D-4FC8-9435-326B3091047F}" type="sibTrans" cxnId="{0C7ED3D7-4124-4CD3-A7B8-0A7B94D7E74A}">
      <dgm:prSet/>
      <dgm:spPr/>
      <dgm:t>
        <a:bodyPr/>
        <a:lstStyle/>
        <a:p>
          <a:endParaRPr lang="en-US"/>
        </a:p>
      </dgm:t>
    </dgm:pt>
    <dgm:pt modelId="{4F844972-C4B7-45A4-B80A-8FE46D4E5BF7}">
      <dgm:prSet/>
      <dgm:spPr/>
      <dgm:t>
        <a:bodyPr/>
        <a:lstStyle/>
        <a:p>
          <a:pPr rtl="0"/>
          <a:r>
            <a:rPr lang="en-US" dirty="0"/>
            <a:t>“Please rate each task or procedure in terms of importance for the training and practice of an advanced level respiratory therapist in order for him or her to function as a pulmonary/critical care physician’s assistant.”</a:t>
          </a:r>
        </a:p>
      </dgm:t>
    </dgm:pt>
    <dgm:pt modelId="{A7D015B7-EF52-4D2D-9B6D-5DA16449EA4E}" type="parTrans" cxnId="{1AB909AB-3A15-4FC9-A10B-7268E367088C}">
      <dgm:prSet/>
      <dgm:spPr/>
      <dgm:t>
        <a:bodyPr/>
        <a:lstStyle/>
        <a:p>
          <a:endParaRPr lang="en-US"/>
        </a:p>
      </dgm:t>
    </dgm:pt>
    <dgm:pt modelId="{617543E1-C656-4461-83E8-39D5DEC54425}" type="sibTrans" cxnId="{1AB909AB-3A15-4FC9-A10B-7268E367088C}">
      <dgm:prSet/>
      <dgm:spPr/>
      <dgm:t>
        <a:bodyPr/>
        <a:lstStyle/>
        <a:p>
          <a:endParaRPr lang="en-US"/>
        </a:p>
      </dgm:t>
    </dgm:pt>
    <dgm:pt modelId="{00B24F11-0794-4A0B-A1EF-239CFA7D011C}">
      <dgm:prSet/>
      <dgm:spPr/>
      <dgm:t>
        <a:bodyPr/>
        <a:lstStyle/>
        <a:p>
          <a:pPr rtl="0"/>
          <a:r>
            <a:rPr lang="en-US"/>
            <a:t>~140/163 competencies with score of 3.5 or higher on 5 point Likert scale</a:t>
          </a:r>
        </a:p>
      </dgm:t>
    </dgm:pt>
    <dgm:pt modelId="{272208AA-07F3-4E08-8D23-9FD1F74A21BD}" type="parTrans" cxnId="{86922DE7-9410-476B-8E4B-6EC8A6973642}">
      <dgm:prSet/>
      <dgm:spPr/>
      <dgm:t>
        <a:bodyPr/>
        <a:lstStyle/>
        <a:p>
          <a:endParaRPr lang="en-US"/>
        </a:p>
      </dgm:t>
    </dgm:pt>
    <dgm:pt modelId="{2056A2F5-71D1-4CC6-949B-ED7D93415FDC}" type="sibTrans" cxnId="{86922DE7-9410-476B-8E4B-6EC8A6973642}">
      <dgm:prSet/>
      <dgm:spPr/>
      <dgm:t>
        <a:bodyPr/>
        <a:lstStyle/>
        <a:p>
          <a:endParaRPr lang="en-US"/>
        </a:p>
      </dgm:t>
    </dgm:pt>
    <dgm:pt modelId="{179FE510-3C09-46E7-A5B3-D50BF10CF809}" type="pres">
      <dgm:prSet presAssocID="{4B785D7A-8BEA-4B89-963C-11E60018E147}" presName="Name0" presStyleCnt="0">
        <dgm:presLayoutVars>
          <dgm:dir/>
          <dgm:resizeHandles val="exact"/>
        </dgm:presLayoutVars>
      </dgm:prSet>
      <dgm:spPr/>
    </dgm:pt>
    <dgm:pt modelId="{48AE0108-AA00-4159-9E96-EB8AFE78CE68}" type="pres">
      <dgm:prSet presAssocID="{3E8D61AD-B018-423E-AAA0-C4B70A0C868A}" presName="node" presStyleLbl="node1" presStyleIdx="0" presStyleCnt="1">
        <dgm:presLayoutVars>
          <dgm:bulletEnabled val="1"/>
        </dgm:presLayoutVars>
      </dgm:prSet>
      <dgm:spPr/>
    </dgm:pt>
  </dgm:ptLst>
  <dgm:cxnLst>
    <dgm:cxn modelId="{723ECD17-E574-4BCD-B7E4-2ABE1D74411E}" type="presOf" srcId="{4B785D7A-8BEA-4B89-963C-11E60018E147}" destId="{179FE510-3C09-46E7-A5B3-D50BF10CF809}" srcOrd="0" destOrd="0" presId="urn:microsoft.com/office/officeart/2005/8/layout/hList6"/>
    <dgm:cxn modelId="{06A7B51C-61DB-46E7-B6ED-627F9A41444B}" type="presOf" srcId="{00B24F11-0794-4A0B-A1EF-239CFA7D011C}" destId="{48AE0108-AA00-4159-9E96-EB8AFE78CE68}" srcOrd="0" destOrd="4" presId="urn:microsoft.com/office/officeart/2005/8/layout/hList6"/>
    <dgm:cxn modelId="{761CC91F-12B1-41B8-A510-00A927B63829}" type="presOf" srcId="{4F844972-C4B7-45A4-B80A-8FE46D4E5BF7}" destId="{48AE0108-AA00-4159-9E96-EB8AFE78CE68}" srcOrd="0" destOrd="3" presId="urn:microsoft.com/office/officeart/2005/8/layout/hList6"/>
    <dgm:cxn modelId="{5449D369-AF92-4ED1-BF0F-ACF4F5B71CCE}" srcId="{4B785D7A-8BEA-4B89-963C-11E60018E147}" destId="{3E8D61AD-B018-423E-AAA0-C4B70A0C868A}" srcOrd="0" destOrd="0" parTransId="{2C2422C2-B7D2-4C7E-A282-151F10E14A5E}" sibTransId="{3148834E-7422-424C-B1B4-20AFFF8E385A}"/>
    <dgm:cxn modelId="{FEB52C52-C7A1-4BB2-89D2-D1BDF5DBCF0E}" type="presOf" srcId="{4433ADE3-6ED2-4F6A-A7B1-BDF93210583D}" destId="{48AE0108-AA00-4159-9E96-EB8AFE78CE68}" srcOrd="0" destOrd="2" presId="urn:microsoft.com/office/officeart/2005/8/layout/hList6"/>
    <dgm:cxn modelId="{EAEA9B79-A1E5-476D-8FA6-0C269AC217F3}" type="presOf" srcId="{86EAA3E7-8C79-413A-A5E6-9EC0C4019F53}" destId="{48AE0108-AA00-4159-9E96-EB8AFE78CE68}" srcOrd="0" destOrd="1" presId="urn:microsoft.com/office/officeart/2005/8/layout/hList6"/>
    <dgm:cxn modelId="{E080E393-B753-441E-BF95-E0F45105FA21}" srcId="{3E8D61AD-B018-423E-AAA0-C4B70A0C868A}" destId="{86EAA3E7-8C79-413A-A5E6-9EC0C4019F53}" srcOrd="0" destOrd="0" parTransId="{BA2FCDD6-CF5D-45BE-8044-9CFAD1CD729F}" sibTransId="{54DFEB0F-A12A-499B-AE5E-E92F16E773CA}"/>
    <dgm:cxn modelId="{1AB909AB-3A15-4FC9-A10B-7268E367088C}" srcId="{3E8D61AD-B018-423E-AAA0-C4B70A0C868A}" destId="{4F844972-C4B7-45A4-B80A-8FE46D4E5BF7}" srcOrd="2" destOrd="0" parTransId="{A7D015B7-EF52-4D2D-9B6D-5DA16449EA4E}" sibTransId="{617543E1-C656-4461-83E8-39D5DEC54425}"/>
    <dgm:cxn modelId="{0C7ED3D7-4124-4CD3-A7B8-0A7B94D7E74A}" srcId="{3E8D61AD-B018-423E-AAA0-C4B70A0C868A}" destId="{4433ADE3-6ED2-4F6A-A7B1-BDF93210583D}" srcOrd="1" destOrd="0" parTransId="{97150CB8-CBBA-45CE-AE5E-93BF8A1CEE7F}" sibTransId="{D0222F53-BD9D-4FC8-9435-326B3091047F}"/>
    <dgm:cxn modelId="{86922DE7-9410-476B-8E4B-6EC8A6973642}" srcId="{3E8D61AD-B018-423E-AAA0-C4B70A0C868A}" destId="{00B24F11-0794-4A0B-A1EF-239CFA7D011C}" srcOrd="3" destOrd="0" parTransId="{272208AA-07F3-4E08-8D23-9FD1F74A21BD}" sibTransId="{2056A2F5-71D1-4CC6-949B-ED7D93415FDC}"/>
    <dgm:cxn modelId="{89E2E6F3-37F5-416A-B46F-55E05EB6A5E6}" type="presOf" srcId="{3E8D61AD-B018-423E-AAA0-C4B70A0C868A}" destId="{48AE0108-AA00-4159-9E96-EB8AFE78CE68}" srcOrd="0" destOrd="0" presId="urn:microsoft.com/office/officeart/2005/8/layout/hList6"/>
    <dgm:cxn modelId="{16BE646C-26DD-4E90-AEBF-0EAD92A3D46C}" type="presParOf" srcId="{179FE510-3C09-46E7-A5B3-D50BF10CF809}" destId="{48AE0108-AA00-4159-9E96-EB8AFE78CE68}"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B67A41-99A2-46DB-A4C1-E7FFCDEC76D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EDEAC61-708E-4E28-AA07-5C50E2EA7772}">
      <dgm:prSet/>
      <dgm:spPr/>
      <dgm:t>
        <a:bodyPr/>
        <a:lstStyle/>
        <a:p>
          <a:pPr rtl="0"/>
          <a:r>
            <a:rPr lang="en-US" b="0" i="0"/>
            <a:t>Respiratory Care Knowledge</a:t>
          </a:r>
          <a:endParaRPr lang="en-US"/>
        </a:p>
      </dgm:t>
    </dgm:pt>
    <dgm:pt modelId="{13F6F59B-AB2E-4F4C-A7EF-BCAAD5E824CD}" type="parTrans" cxnId="{C0637DF8-1A4E-4977-BE93-407851F5FA84}">
      <dgm:prSet/>
      <dgm:spPr/>
      <dgm:t>
        <a:bodyPr/>
        <a:lstStyle/>
        <a:p>
          <a:endParaRPr lang="en-US"/>
        </a:p>
      </dgm:t>
    </dgm:pt>
    <dgm:pt modelId="{97E725B3-DA7C-4E3C-9DBC-270F135649AF}" type="sibTrans" cxnId="{C0637DF8-1A4E-4977-BE93-407851F5FA84}">
      <dgm:prSet/>
      <dgm:spPr/>
      <dgm:t>
        <a:bodyPr/>
        <a:lstStyle/>
        <a:p>
          <a:endParaRPr lang="en-US"/>
        </a:p>
      </dgm:t>
    </dgm:pt>
    <dgm:pt modelId="{24F59005-B98F-48E5-B139-4275F6B136A3}">
      <dgm:prSet/>
      <dgm:spPr/>
      <dgm:t>
        <a:bodyPr/>
        <a:lstStyle/>
        <a:p>
          <a:pPr rtl="0"/>
          <a:r>
            <a:rPr lang="en-US" b="0" i="0"/>
            <a:t>Interpersonal and Communication Skills</a:t>
          </a:r>
          <a:endParaRPr lang="en-US"/>
        </a:p>
      </dgm:t>
    </dgm:pt>
    <dgm:pt modelId="{7C21EED6-2298-4654-99F1-7D7E570BD22B}" type="parTrans" cxnId="{3E79A490-5D45-4C65-B547-56A2DECF1CDC}">
      <dgm:prSet/>
      <dgm:spPr/>
      <dgm:t>
        <a:bodyPr/>
        <a:lstStyle/>
        <a:p>
          <a:endParaRPr lang="en-US"/>
        </a:p>
      </dgm:t>
    </dgm:pt>
    <dgm:pt modelId="{58721779-6EC6-46E2-86A0-08E7D36E7ED9}" type="sibTrans" cxnId="{3E79A490-5D45-4C65-B547-56A2DECF1CDC}">
      <dgm:prSet/>
      <dgm:spPr/>
      <dgm:t>
        <a:bodyPr/>
        <a:lstStyle/>
        <a:p>
          <a:endParaRPr lang="en-US"/>
        </a:p>
      </dgm:t>
    </dgm:pt>
    <dgm:pt modelId="{61A0E0AB-423F-486C-A450-39901FA33721}">
      <dgm:prSet/>
      <dgm:spPr/>
      <dgm:t>
        <a:bodyPr/>
        <a:lstStyle/>
        <a:p>
          <a:pPr rtl="0"/>
          <a:r>
            <a:rPr lang="en-US" b="0" i="0"/>
            <a:t>Patient Care</a:t>
          </a:r>
          <a:endParaRPr lang="en-US"/>
        </a:p>
      </dgm:t>
    </dgm:pt>
    <dgm:pt modelId="{4180A668-C133-47F7-A03E-F9225D0E6C20}" type="parTrans" cxnId="{9C71B176-DCA8-4FC3-B0B1-7CB89EA2E4BA}">
      <dgm:prSet/>
      <dgm:spPr/>
      <dgm:t>
        <a:bodyPr/>
        <a:lstStyle/>
        <a:p>
          <a:endParaRPr lang="en-US"/>
        </a:p>
      </dgm:t>
    </dgm:pt>
    <dgm:pt modelId="{BAD0E633-CE61-4E6D-9E3C-9098FF0E4E27}" type="sibTrans" cxnId="{9C71B176-DCA8-4FC3-B0B1-7CB89EA2E4BA}">
      <dgm:prSet/>
      <dgm:spPr/>
      <dgm:t>
        <a:bodyPr/>
        <a:lstStyle/>
        <a:p>
          <a:endParaRPr lang="en-US"/>
        </a:p>
      </dgm:t>
    </dgm:pt>
    <dgm:pt modelId="{9764ED2F-203B-4F66-B619-4A44DFB7D44C}">
      <dgm:prSet/>
      <dgm:spPr/>
      <dgm:t>
        <a:bodyPr/>
        <a:lstStyle/>
        <a:p>
          <a:pPr rtl="0"/>
          <a:r>
            <a:rPr lang="en-US" b="0" i="0"/>
            <a:t>Professionalism</a:t>
          </a:r>
          <a:endParaRPr lang="en-US"/>
        </a:p>
      </dgm:t>
    </dgm:pt>
    <dgm:pt modelId="{AE37EEBC-8155-4566-A343-9F2F74C27CC2}" type="parTrans" cxnId="{F7E17596-8847-4236-A811-7BBF856CCB28}">
      <dgm:prSet/>
      <dgm:spPr/>
      <dgm:t>
        <a:bodyPr/>
        <a:lstStyle/>
        <a:p>
          <a:endParaRPr lang="en-US"/>
        </a:p>
      </dgm:t>
    </dgm:pt>
    <dgm:pt modelId="{4D66C8E0-3A76-41CE-A29F-8E68BBC0A2EA}" type="sibTrans" cxnId="{F7E17596-8847-4236-A811-7BBF856CCB28}">
      <dgm:prSet/>
      <dgm:spPr/>
      <dgm:t>
        <a:bodyPr/>
        <a:lstStyle/>
        <a:p>
          <a:endParaRPr lang="en-US"/>
        </a:p>
      </dgm:t>
    </dgm:pt>
    <dgm:pt modelId="{2B289C58-1B61-4D67-8DC3-C030897D4A7E}">
      <dgm:prSet/>
      <dgm:spPr/>
      <dgm:t>
        <a:bodyPr/>
        <a:lstStyle/>
        <a:p>
          <a:pPr rtl="0"/>
          <a:r>
            <a:rPr lang="en-US" b="0" i="0" dirty="0"/>
            <a:t>Practice-based Learning and Improvement</a:t>
          </a:r>
          <a:endParaRPr lang="en-US" dirty="0"/>
        </a:p>
      </dgm:t>
    </dgm:pt>
    <dgm:pt modelId="{EF47CEE7-818C-432F-B79A-B18036B0FF52}" type="parTrans" cxnId="{3D2EDC8E-14FF-4932-BCB4-CD7D746A647B}">
      <dgm:prSet/>
      <dgm:spPr/>
      <dgm:t>
        <a:bodyPr/>
        <a:lstStyle/>
        <a:p>
          <a:endParaRPr lang="en-US"/>
        </a:p>
      </dgm:t>
    </dgm:pt>
    <dgm:pt modelId="{FA091CDC-B1F8-49A6-9A8C-CA1318B64F0C}" type="sibTrans" cxnId="{3D2EDC8E-14FF-4932-BCB4-CD7D746A647B}">
      <dgm:prSet/>
      <dgm:spPr/>
      <dgm:t>
        <a:bodyPr/>
        <a:lstStyle/>
        <a:p>
          <a:endParaRPr lang="en-US"/>
        </a:p>
      </dgm:t>
    </dgm:pt>
    <dgm:pt modelId="{93CF5DF0-E48A-46AD-A0ED-8242B8390043}">
      <dgm:prSet/>
      <dgm:spPr/>
      <dgm:t>
        <a:bodyPr/>
        <a:lstStyle/>
        <a:p>
          <a:pPr rtl="0"/>
          <a:r>
            <a:rPr lang="en-US" b="0" i="0"/>
            <a:t>Systems-based Practice</a:t>
          </a:r>
          <a:endParaRPr lang="en-US"/>
        </a:p>
      </dgm:t>
    </dgm:pt>
    <dgm:pt modelId="{262B8D70-53EB-4CB5-B2CD-75FAA3A98A5E}" type="parTrans" cxnId="{9C12CE6B-C8D8-414C-B3F8-3A8865531827}">
      <dgm:prSet/>
      <dgm:spPr/>
      <dgm:t>
        <a:bodyPr/>
        <a:lstStyle/>
        <a:p>
          <a:endParaRPr lang="en-US"/>
        </a:p>
      </dgm:t>
    </dgm:pt>
    <dgm:pt modelId="{00968620-8E36-495F-9908-5B2F7EBABCA2}" type="sibTrans" cxnId="{9C12CE6B-C8D8-414C-B3F8-3A8865531827}">
      <dgm:prSet/>
      <dgm:spPr/>
      <dgm:t>
        <a:bodyPr/>
        <a:lstStyle/>
        <a:p>
          <a:endParaRPr lang="en-US"/>
        </a:p>
      </dgm:t>
    </dgm:pt>
    <dgm:pt modelId="{0BDF8041-95E6-4F8D-96CC-9121B068438B}">
      <dgm:prSet/>
      <dgm:spPr/>
      <dgm:t>
        <a:bodyPr/>
        <a:lstStyle/>
        <a:p>
          <a:pPr rtl="0"/>
          <a:r>
            <a:rPr lang="en-US" b="0" i="0" dirty="0"/>
            <a:t>Inter-professional Practice</a:t>
          </a:r>
          <a:endParaRPr lang="en-US" dirty="0"/>
        </a:p>
      </dgm:t>
    </dgm:pt>
    <dgm:pt modelId="{760C8A5B-FBAB-4E10-8ACD-52E1A2912B27}" type="parTrans" cxnId="{39180A58-623A-4E25-9BB6-F9A1CA3EA74D}">
      <dgm:prSet/>
      <dgm:spPr/>
      <dgm:t>
        <a:bodyPr/>
        <a:lstStyle/>
        <a:p>
          <a:endParaRPr lang="en-US"/>
        </a:p>
      </dgm:t>
    </dgm:pt>
    <dgm:pt modelId="{55036AA4-3798-44F9-8A3F-37759F4682E0}" type="sibTrans" cxnId="{39180A58-623A-4E25-9BB6-F9A1CA3EA74D}">
      <dgm:prSet/>
      <dgm:spPr/>
      <dgm:t>
        <a:bodyPr/>
        <a:lstStyle/>
        <a:p>
          <a:endParaRPr lang="en-US"/>
        </a:p>
      </dgm:t>
    </dgm:pt>
    <dgm:pt modelId="{E73F0DA6-F68C-47AB-B66D-CDECB3D067FA}">
      <dgm:prSet/>
      <dgm:spPr/>
      <dgm:t>
        <a:bodyPr/>
        <a:lstStyle/>
        <a:p>
          <a:pPr rtl="0"/>
          <a:endParaRPr lang="en-US" dirty="0"/>
        </a:p>
      </dgm:t>
    </dgm:pt>
    <dgm:pt modelId="{B1740846-4C93-4A1A-8F37-39718BB23D7F}" type="parTrans" cxnId="{4389D65A-8940-492C-AA47-1EE71B13B89D}">
      <dgm:prSet/>
      <dgm:spPr/>
      <dgm:t>
        <a:bodyPr/>
        <a:lstStyle/>
        <a:p>
          <a:endParaRPr lang="en-US"/>
        </a:p>
      </dgm:t>
    </dgm:pt>
    <dgm:pt modelId="{4F3434AB-8118-45FF-B500-BE5C18490855}" type="sibTrans" cxnId="{4389D65A-8940-492C-AA47-1EE71B13B89D}">
      <dgm:prSet/>
      <dgm:spPr/>
      <dgm:t>
        <a:bodyPr/>
        <a:lstStyle/>
        <a:p>
          <a:endParaRPr lang="en-US"/>
        </a:p>
      </dgm:t>
    </dgm:pt>
    <dgm:pt modelId="{C6A61F71-ACC0-468A-86D1-8B967AF995AB}" type="pres">
      <dgm:prSet presAssocID="{90B67A41-99A2-46DB-A4C1-E7FFCDEC76D8}" presName="vert0" presStyleCnt="0">
        <dgm:presLayoutVars>
          <dgm:dir/>
          <dgm:animOne val="branch"/>
          <dgm:animLvl val="lvl"/>
        </dgm:presLayoutVars>
      </dgm:prSet>
      <dgm:spPr/>
    </dgm:pt>
    <dgm:pt modelId="{06AEF1B6-E818-450B-8B8F-0DA75F58F0E0}" type="pres">
      <dgm:prSet presAssocID="{AEDEAC61-708E-4E28-AA07-5C50E2EA7772}" presName="thickLine" presStyleLbl="alignNode1" presStyleIdx="0" presStyleCnt="8"/>
      <dgm:spPr/>
    </dgm:pt>
    <dgm:pt modelId="{1C54D70F-218F-4D35-AD4C-63A0747BF4E9}" type="pres">
      <dgm:prSet presAssocID="{AEDEAC61-708E-4E28-AA07-5C50E2EA7772}" presName="horz1" presStyleCnt="0"/>
      <dgm:spPr/>
    </dgm:pt>
    <dgm:pt modelId="{6D76A367-E5C2-4A26-B6F6-156A08EB4848}" type="pres">
      <dgm:prSet presAssocID="{AEDEAC61-708E-4E28-AA07-5C50E2EA7772}" presName="tx1" presStyleLbl="revTx" presStyleIdx="0" presStyleCnt="8"/>
      <dgm:spPr/>
    </dgm:pt>
    <dgm:pt modelId="{E3E3B9ED-FE6B-4CBF-8054-1B5596EB1868}" type="pres">
      <dgm:prSet presAssocID="{AEDEAC61-708E-4E28-AA07-5C50E2EA7772}" presName="vert1" presStyleCnt="0"/>
      <dgm:spPr/>
    </dgm:pt>
    <dgm:pt modelId="{151F5330-EF08-4A48-AC1B-7F8F4886A90F}" type="pres">
      <dgm:prSet presAssocID="{24F59005-B98F-48E5-B139-4275F6B136A3}" presName="thickLine" presStyleLbl="alignNode1" presStyleIdx="1" presStyleCnt="8"/>
      <dgm:spPr/>
    </dgm:pt>
    <dgm:pt modelId="{3B61344C-AB59-4D42-948F-6ED80FEE9A7F}" type="pres">
      <dgm:prSet presAssocID="{24F59005-B98F-48E5-B139-4275F6B136A3}" presName="horz1" presStyleCnt="0"/>
      <dgm:spPr/>
    </dgm:pt>
    <dgm:pt modelId="{B78B4586-9D6D-4AEC-BCA4-5D62B5E87F76}" type="pres">
      <dgm:prSet presAssocID="{24F59005-B98F-48E5-B139-4275F6B136A3}" presName="tx1" presStyleLbl="revTx" presStyleIdx="1" presStyleCnt="8"/>
      <dgm:spPr/>
    </dgm:pt>
    <dgm:pt modelId="{72C8526F-2469-446C-9182-BACEF5C051AB}" type="pres">
      <dgm:prSet presAssocID="{24F59005-B98F-48E5-B139-4275F6B136A3}" presName="vert1" presStyleCnt="0"/>
      <dgm:spPr/>
    </dgm:pt>
    <dgm:pt modelId="{A9DEB389-939D-456A-90E0-5D84637023EF}" type="pres">
      <dgm:prSet presAssocID="{61A0E0AB-423F-486C-A450-39901FA33721}" presName="thickLine" presStyleLbl="alignNode1" presStyleIdx="2" presStyleCnt="8"/>
      <dgm:spPr/>
    </dgm:pt>
    <dgm:pt modelId="{39D7542A-EBBF-448B-83D6-F3920A123291}" type="pres">
      <dgm:prSet presAssocID="{61A0E0AB-423F-486C-A450-39901FA33721}" presName="horz1" presStyleCnt="0"/>
      <dgm:spPr/>
    </dgm:pt>
    <dgm:pt modelId="{5B09E4F0-3B60-48F6-B239-68B356EFF415}" type="pres">
      <dgm:prSet presAssocID="{61A0E0AB-423F-486C-A450-39901FA33721}" presName="tx1" presStyleLbl="revTx" presStyleIdx="2" presStyleCnt="8"/>
      <dgm:spPr/>
    </dgm:pt>
    <dgm:pt modelId="{C911B337-09B7-4802-AF4B-EA44A679B506}" type="pres">
      <dgm:prSet presAssocID="{61A0E0AB-423F-486C-A450-39901FA33721}" presName="vert1" presStyleCnt="0"/>
      <dgm:spPr/>
    </dgm:pt>
    <dgm:pt modelId="{37A53F2F-487F-4ED6-AADA-10140E3BB897}" type="pres">
      <dgm:prSet presAssocID="{9764ED2F-203B-4F66-B619-4A44DFB7D44C}" presName="thickLine" presStyleLbl="alignNode1" presStyleIdx="3" presStyleCnt="8"/>
      <dgm:spPr/>
    </dgm:pt>
    <dgm:pt modelId="{BA13CBE1-5BE5-4384-89C8-1932B9BB172F}" type="pres">
      <dgm:prSet presAssocID="{9764ED2F-203B-4F66-B619-4A44DFB7D44C}" presName="horz1" presStyleCnt="0"/>
      <dgm:spPr/>
    </dgm:pt>
    <dgm:pt modelId="{E87D31ED-F80E-4EA0-A6FF-84CD9C1D6889}" type="pres">
      <dgm:prSet presAssocID="{9764ED2F-203B-4F66-B619-4A44DFB7D44C}" presName="tx1" presStyleLbl="revTx" presStyleIdx="3" presStyleCnt="8"/>
      <dgm:spPr/>
    </dgm:pt>
    <dgm:pt modelId="{3E149A5B-0F4B-4B2A-8D5D-706412DADBC9}" type="pres">
      <dgm:prSet presAssocID="{9764ED2F-203B-4F66-B619-4A44DFB7D44C}" presName="vert1" presStyleCnt="0"/>
      <dgm:spPr/>
    </dgm:pt>
    <dgm:pt modelId="{58D3D468-94F8-4906-89EC-388A6EEE74AA}" type="pres">
      <dgm:prSet presAssocID="{2B289C58-1B61-4D67-8DC3-C030897D4A7E}" presName="thickLine" presStyleLbl="alignNode1" presStyleIdx="4" presStyleCnt="8"/>
      <dgm:spPr/>
    </dgm:pt>
    <dgm:pt modelId="{520AF404-C507-4C9D-A672-9C0F5E39585F}" type="pres">
      <dgm:prSet presAssocID="{2B289C58-1B61-4D67-8DC3-C030897D4A7E}" presName="horz1" presStyleCnt="0"/>
      <dgm:spPr/>
    </dgm:pt>
    <dgm:pt modelId="{8FE22BF8-FA53-4D36-BECA-F36DFEB075C7}" type="pres">
      <dgm:prSet presAssocID="{2B289C58-1B61-4D67-8DC3-C030897D4A7E}" presName="tx1" presStyleLbl="revTx" presStyleIdx="4" presStyleCnt="8"/>
      <dgm:spPr/>
    </dgm:pt>
    <dgm:pt modelId="{322BAD88-A13F-420A-84DE-BBB90723DC86}" type="pres">
      <dgm:prSet presAssocID="{2B289C58-1B61-4D67-8DC3-C030897D4A7E}" presName="vert1" presStyleCnt="0"/>
      <dgm:spPr/>
    </dgm:pt>
    <dgm:pt modelId="{D048DB76-7EBF-4EFE-9EA6-20572CE3C976}" type="pres">
      <dgm:prSet presAssocID="{93CF5DF0-E48A-46AD-A0ED-8242B8390043}" presName="thickLine" presStyleLbl="alignNode1" presStyleIdx="5" presStyleCnt="8"/>
      <dgm:spPr/>
    </dgm:pt>
    <dgm:pt modelId="{D1337417-87A4-4B9F-A471-14749BE60D4B}" type="pres">
      <dgm:prSet presAssocID="{93CF5DF0-E48A-46AD-A0ED-8242B8390043}" presName="horz1" presStyleCnt="0"/>
      <dgm:spPr/>
    </dgm:pt>
    <dgm:pt modelId="{63A6E00F-E11C-429B-9F84-CB54A5B299BD}" type="pres">
      <dgm:prSet presAssocID="{93CF5DF0-E48A-46AD-A0ED-8242B8390043}" presName="tx1" presStyleLbl="revTx" presStyleIdx="5" presStyleCnt="8"/>
      <dgm:spPr/>
    </dgm:pt>
    <dgm:pt modelId="{EA2090F8-F613-4522-B0E9-0CAA349AA184}" type="pres">
      <dgm:prSet presAssocID="{93CF5DF0-E48A-46AD-A0ED-8242B8390043}" presName="vert1" presStyleCnt="0"/>
      <dgm:spPr/>
    </dgm:pt>
    <dgm:pt modelId="{10B76C1D-9630-4CBC-BED3-B4F6718D11E3}" type="pres">
      <dgm:prSet presAssocID="{0BDF8041-95E6-4F8D-96CC-9121B068438B}" presName="thickLine" presStyleLbl="alignNode1" presStyleIdx="6" presStyleCnt="8"/>
      <dgm:spPr/>
    </dgm:pt>
    <dgm:pt modelId="{2D7C3D77-F953-40FD-90ED-93D316AA4F7A}" type="pres">
      <dgm:prSet presAssocID="{0BDF8041-95E6-4F8D-96CC-9121B068438B}" presName="horz1" presStyleCnt="0"/>
      <dgm:spPr/>
    </dgm:pt>
    <dgm:pt modelId="{77E2A3DE-28C3-46C5-9E1C-12F85D894371}" type="pres">
      <dgm:prSet presAssocID="{0BDF8041-95E6-4F8D-96CC-9121B068438B}" presName="tx1" presStyleLbl="revTx" presStyleIdx="6" presStyleCnt="8"/>
      <dgm:spPr/>
    </dgm:pt>
    <dgm:pt modelId="{ECBC1BFE-B41F-4F0A-AA55-B6F0A71E29F3}" type="pres">
      <dgm:prSet presAssocID="{0BDF8041-95E6-4F8D-96CC-9121B068438B}" presName="vert1" presStyleCnt="0"/>
      <dgm:spPr/>
    </dgm:pt>
    <dgm:pt modelId="{5215C7BC-6FF5-45B3-9A0F-1C0652A1700A}" type="pres">
      <dgm:prSet presAssocID="{E73F0DA6-F68C-47AB-B66D-CDECB3D067FA}" presName="thickLine" presStyleLbl="alignNode1" presStyleIdx="7" presStyleCnt="8"/>
      <dgm:spPr/>
    </dgm:pt>
    <dgm:pt modelId="{30A8C871-117A-442F-BA53-C84E4E5A61F4}" type="pres">
      <dgm:prSet presAssocID="{E73F0DA6-F68C-47AB-B66D-CDECB3D067FA}" presName="horz1" presStyleCnt="0"/>
      <dgm:spPr/>
    </dgm:pt>
    <dgm:pt modelId="{20EBE665-2532-4F36-918A-6149DF753695}" type="pres">
      <dgm:prSet presAssocID="{E73F0DA6-F68C-47AB-B66D-CDECB3D067FA}" presName="tx1" presStyleLbl="revTx" presStyleIdx="7" presStyleCnt="8"/>
      <dgm:spPr/>
    </dgm:pt>
    <dgm:pt modelId="{9CEFAE7B-9987-491E-8B21-D5140A48F966}" type="pres">
      <dgm:prSet presAssocID="{E73F0DA6-F68C-47AB-B66D-CDECB3D067FA}" presName="vert1" presStyleCnt="0"/>
      <dgm:spPr/>
    </dgm:pt>
  </dgm:ptLst>
  <dgm:cxnLst>
    <dgm:cxn modelId="{6AA1711E-A040-4EE7-BA7B-871859A19E83}" type="presOf" srcId="{24F59005-B98F-48E5-B139-4275F6B136A3}" destId="{B78B4586-9D6D-4AEC-BCA4-5D62B5E87F76}" srcOrd="0" destOrd="0" presId="urn:microsoft.com/office/officeart/2008/layout/LinedList"/>
    <dgm:cxn modelId="{D750682B-E305-43F4-BAC7-28BECD75E2D5}" type="presOf" srcId="{93CF5DF0-E48A-46AD-A0ED-8242B8390043}" destId="{63A6E00F-E11C-429B-9F84-CB54A5B299BD}" srcOrd="0" destOrd="0" presId="urn:microsoft.com/office/officeart/2008/layout/LinedList"/>
    <dgm:cxn modelId="{E4DFDC33-9B1D-4A70-BAD1-4A23AB27F8FB}" type="presOf" srcId="{90B67A41-99A2-46DB-A4C1-E7FFCDEC76D8}" destId="{C6A61F71-ACC0-468A-86D1-8B967AF995AB}" srcOrd="0" destOrd="0" presId="urn:microsoft.com/office/officeart/2008/layout/LinedList"/>
    <dgm:cxn modelId="{30009F65-2EA3-4CB7-865D-463D81A2CBE8}" type="presOf" srcId="{E73F0DA6-F68C-47AB-B66D-CDECB3D067FA}" destId="{20EBE665-2532-4F36-918A-6149DF753695}" srcOrd="0" destOrd="0" presId="urn:microsoft.com/office/officeart/2008/layout/LinedList"/>
    <dgm:cxn modelId="{9C12CE6B-C8D8-414C-B3F8-3A8865531827}" srcId="{90B67A41-99A2-46DB-A4C1-E7FFCDEC76D8}" destId="{93CF5DF0-E48A-46AD-A0ED-8242B8390043}" srcOrd="5" destOrd="0" parTransId="{262B8D70-53EB-4CB5-B2CD-75FAA3A98A5E}" sibTransId="{00968620-8E36-495F-9908-5B2F7EBABCA2}"/>
    <dgm:cxn modelId="{9C71B176-DCA8-4FC3-B0B1-7CB89EA2E4BA}" srcId="{90B67A41-99A2-46DB-A4C1-E7FFCDEC76D8}" destId="{61A0E0AB-423F-486C-A450-39901FA33721}" srcOrd="2" destOrd="0" parTransId="{4180A668-C133-47F7-A03E-F9225D0E6C20}" sibTransId="{BAD0E633-CE61-4E6D-9E3C-9098FF0E4E27}"/>
    <dgm:cxn modelId="{39180A58-623A-4E25-9BB6-F9A1CA3EA74D}" srcId="{90B67A41-99A2-46DB-A4C1-E7FFCDEC76D8}" destId="{0BDF8041-95E6-4F8D-96CC-9121B068438B}" srcOrd="6" destOrd="0" parTransId="{760C8A5B-FBAB-4E10-8ACD-52E1A2912B27}" sibTransId="{55036AA4-3798-44F9-8A3F-37759F4682E0}"/>
    <dgm:cxn modelId="{4389D65A-8940-492C-AA47-1EE71B13B89D}" srcId="{90B67A41-99A2-46DB-A4C1-E7FFCDEC76D8}" destId="{E73F0DA6-F68C-47AB-B66D-CDECB3D067FA}" srcOrd="7" destOrd="0" parTransId="{B1740846-4C93-4A1A-8F37-39718BB23D7F}" sibTransId="{4F3434AB-8118-45FF-B500-BE5C18490855}"/>
    <dgm:cxn modelId="{4671AB80-0FC9-4893-A462-62A7D1D13C7C}" type="presOf" srcId="{61A0E0AB-423F-486C-A450-39901FA33721}" destId="{5B09E4F0-3B60-48F6-B239-68B356EFF415}" srcOrd="0" destOrd="0" presId="urn:microsoft.com/office/officeart/2008/layout/LinedList"/>
    <dgm:cxn modelId="{8880148E-3AAB-40C2-96F0-59E6A11C41EC}" type="presOf" srcId="{2B289C58-1B61-4D67-8DC3-C030897D4A7E}" destId="{8FE22BF8-FA53-4D36-BECA-F36DFEB075C7}" srcOrd="0" destOrd="0" presId="urn:microsoft.com/office/officeart/2008/layout/LinedList"/>
    <dgm:cxn modelId="{3D2EDC8E-14FF-4932-BCB4-CD7D746A647B}" srcId="{90B67A41-99A2-46DB-A4C1-E7FFCDEC76D8}" destId="{2B289C58-1B61-4D67-8DC3-C030897D4A7E}" srcOrd="4" destOrd="0" parTransId="{EF47CEE7-818C-432F-B79A-B18036B0FF52}" sibTransId="{FA091CDC-B1F8-49A6-9A8C-CA1318B64F0C}"/>
    <dgm:cxn modelId="{3E79A490-5D45-4C65-B547-56A2DECF1CDC}" srcId="{90B67A41-99A2-46DB-A4C1-E7FFCDEC76D8}" destId="{24F59005-B98F-48E5-B139-4275F6B136A3}" srcOrd="1" destOrd="0" parTransId="{7C21EED6-2298-4654-99F1-7D7E570BD22B}" sibTransId="{58721779-6EC6-46E2-86A0-08E7D36E7ED9}"/>
    <dgm:cxn modelId="{A42FDB90-2F93-4EE5-AD60-C355C5DCD368}" type="presOf" srcId="{AEDEAC61-708E-4E28-AA07-5C50E2EA7772}" destId="{6D76A367-E5C2-4A26-B6F6-156A08EB4848}" srcOrd="0" destOrd="0" presId="urn:microsoft.com/office/officeart/2008/layout/LinedList"/>
    <dgm:cxn modelId="{F7E17596-8847-4236-A811-7BBF856CCB28}" srcId="{90B67A41-99A2-46DB-A4C1-E7FFCDEC76D8}" destId="{9764ED2F-203B-4F66-B619-4A44DFB7D44C}" srcOrd="3" destOrd="0" parTransId="{AE37EEBC-8155-4566-A343-9F2F74C27CC2}" sibTransId="{4D66C8E0-3A76-41CE-A29F-8E68BBC0A2EA}"/>
    <dgm:cxn modelId="{1DA6FBE3-BFBB-4E07-A49B-88CD06B6B09E}" type="presOf" srcId="{0BDF8041-95E6-4F8D-96CC-9121B068438B}" destId="{77E2A3DE-28C3-46C5-9E1C-12F85D894371}" srcOrd="0" destOrd="0" presId="urn:microsoft.com/office/officeart/2008/layout/LinedList"/>
    <dgm:cxn modelId="{DD9579EB-942C-4D1E-AF54-89CA623DB4E1}" type="presOf" srcId="{9764ED2F-203B-4F66-B619-4A44DFB7D44C}" destId="{E87D31ED-F80E-4EA0-A6FF-84CD9C1D6889}" srcOrd="0" destOrd="0" presId="urn:microsoft.com/office/officeart/2008/layout/LinedList"/>
    <dgm:cxn modelId="{C0637DF8-1A4E-4977-BE93-407851F5FA84}" srcId="{90B67A41-99A2-46DB-A4C1-E7FFCDEC76D8}" destId="{AEDEAC61-708E-4E28-AA07-5C50E2EA7772}" srcOrd="0" destOrd="0" parTransId="{13F6F59B-AB2E-4F4C-A7EF-BCAAD5E824CD}" sibTransId="{97E725B3-DA7C-4E3C-9DBC-270F135649AF}"/>
    <dgm:cxn modelId="{AC94CD41-1815-4AC3-920D-A974BD481D7F}" type="presParOf" srcId="{C6A61F71-ACC0-468A-86D1-8B967AF995AB}" destId="{06AEF1B6-E818-450B-8B8F-0DA75F58F0E0}" srcOrd="0" destOrd="0" presId="urn:microsoft.com/office/officeart/2008/layout/LinedList"/>
    <dgm:cxn modelId="{41A6686D-9504-4A7C-A779-CA807A604323}" type="presParOf" srcId="{C6A61F71-ACC0-468A-86D1-8B967AF995AB}" destId="{1C54D70F-218F-4D35-AD4C-63A0747BF4E9}" srcOrd="1" destOrd="0" presId="urn:microsoft.com/office/officeart/2008/layout/LinedList"/>
    <dgm:cxn modelId="{955F3515-8188-442D-BDE7-C5645F0E4F54}" type="presParOf" srcId="{1C54D70F-218F-4D35-AD4C-63A0747BF4E9}" destId="{6D76A367-E5C2-4A26-B6F6-156A08EB4848}" srcOrd="0" destOrd="0" presId="urn:microsoft.com/office/officeart/2008/layout/LinedList"/>
    <dgm:cxn modelId="{5E3725C7-F34B-4149-8C03-A9C96DA1FEEB}" type="presParOf" srcId="{1C54D70F-218F-4D35-AD4C-63A0747BF4E9}" destId="{E3E3B9ED-FE6B-4CBF-8054-1B5596EB1868}" srcOrd="1" destOrd="0" presId="urn:microsoft.com/office/officeart/2008/layout/LinedList"/>
    <dgm:cxn modelId="{775197C5-CDD6-4981-9D5E-6871C1668C1C}" type="presParOf" srcId="{C6A61F71-ACC0-468A-86D1-8B967AF995AB}" destId="{151F5330-EF08-4A48-AC1B-7F8F4886A90F}" srcOrd="2" destOrd="0" presId="urn:microsoft.com/office/officeart/2008/layout/LinedList"/>
    <dgm:cxn modelId="{FDA7DA67-F92E-4723-992F-60FE3672A738}" type="presParOf" srcId="{C6A61F71-ACC0-468A-86D1-8B967AF995AB}" destId="{3B61344C-AB59-4D42-948F-6ED80FEE9A7F}" srcOrd="3" destOrd="0" presId="urn:microsoft.com/office/officeart/2008/layout/LinedList"/>
    <dgm:cxn modelId="{F5E0782F-1E6E-4C6E-BD78-ECC887538F48}" type="presParOf" srcId="{3B61344C-AB59-4D42-948F-6ED80FEE9A7F}" destId="{B78B4586-9D6D-4AEC-BCA4-5D62B5E87F76}" srcOrd="0" destOrd="0" presId="urn:microsoft.com/office/officeart/2008/layout/LinedList"/>
    <dgm:cxn modelId="{1120202C-96E2-451D-A8B9-8FC8D2917B7E}" type="presParOf" srcId="{3B61344C-AB59-4D42-948F-6ED80FEE9A7F}" destId="{72C8526F-2469-446C-9182-BACEF5C051AB}" srcOrd="1" destOrd="0" presId="urn:microsoft.com/office/officeart/2008/layout/LinedList"/>
    <dgm:cxn modelId="{04CAB66A-5880-41FC-B8EA-0F837F135D4C}" type="presParOf" srcId="{C6A61F71-ACC0-468A-86D1-8B967AF995AB}" destId="{A9DEB389-939D-456A-90E0-5D84637023EF}" srcOrd="4" destOrd="0" presId="urn:microsoft.com/office/officeart/2008/layout/LinedList"/>
    <dgm:cxn modelId="{8E5B8501-E175-4001-9B5A-988716095195}" type="presParOf" srcId="{C6A61F71-ACC0-468A-86D1-8B967AF995AB}" destId="{39D7542A-EBBF-448B-83D6-F3920A123291}" srcOrd="5" destOrd="0" presId="urn:microsoft.com/office/officeart/2008/layout/LinedList"/>
    <dgm:cxn modelId="{10197ED4-C97B-42B2-8EE8-17B7AB8464DA}" type="presParOf" srcId="{39D7542A-EBBF-448B-83D6-F3920A123291}" destId="{5B09E4F0-3B60-48F6-B239-68B356EFF415}" srcOrd="0" destOrd="0" presId="urn:microsoft.com/office/officeart/2008/layout/LinedList"/>
    <dgm:cxn modelId="{EC9CCF1E-A895-4995-80C2-62E9F21B3F29}" type="presParOf" srcId="{39D7542A-EBBF-448B-83D6-F3920A123291}" destId="{C911B337-09B7-4802-AF4B-EA44A679B506}" srcOrd="1" destOrd="0" presId="urn:microsoft.com/office/officeart/2008/layout/LinedList"/>
    <dgm:cxn modelId="{6F7AD9A9-FD4D-455E-AF45-ED5D679F233F}" type="presParOf" srcId="{C6A61F71-ACC0-468A-86D1-8B967AF995AB}" destId="{37A53F2F-487F-4ED6-AADA-10140E3BB897}" srcOrd="6" destOrd="0" presId="urn:microsoft.com/office/officeart/2008/layout/LinedList"/>
    <dgm:cxn modelId="{6150BE7F-A219-499A-8A5A-78FD13CAA071}" type="presParOf" srcId="{C6A61F71-ACC0-468A-86D1-8B967AF995AB}" destId="{BA13CBE1-5BE5-4384-89C8-1932B9BB172F}" srcOrd="7" destOrd="0" presId="urn:microsoft.com/office/officeart/2008/layout/LinedList"/>
    <dgm:cxn modelId="{C04AF338-DF8A-4E4C-B10D-0AE498B0AE63}" type="presParOf" srcId="{BA13CBE1-5BE5-4384-89C8-1932B9BB172F}" destId="{E87D31ED-F80E-4EA0-A6FF-84CD9C1D6889}" srcOrd="0" destOrd="0" presId="urn:microsoft.com/office/officeart/2008/layout/LinedList"/>
    <dgm:cxn modelId="{386CBF90-FAF7-467B-9CF3-DF48261A4666}" type="presParOf" srcId="{BA13CBE1-5BE5-4384-89C8-1932B9BB172F}" destId="{3E149A5B-0F4B-4B2A-8D5D-706412DADBC9}" srcOrd="1" destOrd="0" presId="urn:microsoft.com/office/officeart/2008/layout/LinedList"/>
    <dgm:cxn modelId="{9C5371E0-C03F-4316-A899-B95BB2ADD5B6}" type="presParOf" srcId="{C6A61F71-ACC0-468A-86D1-8B967AF995AB}" destId="{58D3D468-94F8-4906-89EC-388A6EEE74AA}" srcOrd="8" destOrd="0" presId="urn:microsoft.com/office/officeart/2008/layout/LinedList"/>
    <dgm:cxn modelId="{C1A2E4A2-9CF6-4736-8ACB-52D5ABEA7CFE}" type="presParOf" srcId="{C6A61F71-ACC0-468A-86D1-8B967AF995AB}" destId="{520AF404-C507-4C9D-A672-9C0F5E39585F}" srcOrd="9" destOrd="0" presId="urn:microsoft.com/office/officeart/2008/layout/LinedList"/>
    <dgm:cxn modelId="{B0010EFD-8D16-4A21-820C-F2A3327A671E}" type="presParOf" srcId="{520AF404-C507-4C9D-A672-9C0F5E39585F}" destId="{8FE22BF8-FA53-4D36-BECA-F36DFEB075C7}" srcOrd="0" destOrd="0" presId="urn:microsoft.com/office/officeart/2008/layout/LinedList"/>
    <dgm:cxn modelId="{9F92AA04-E1E5-43EE-85D8-5DC4961FBC30}" type="presParOf" srcId="{520AF404-C507-4C9D-A672-9C0F5E39585F}" destId="{322BAD88-A13F-420A-84DE-BBB90723DC86}" srcOrd="1" destOrd="0" presId="urn:microsoft.com/office/officeart/2008/layout/LinedList"/>
    <dgm:cxn modelId="{CA99C91C-EA5A-44E8-A5DC-011F4E1221D1}" type="presParOf" srcId="{C6A61F71-ACC0-468A-86D1-8B967AF995AB}" destId="{D048DB76-7EBF-4EFE-9EA6-20572CE3C976}" srcOrd="10" destOrd="0" presId="urn:microsoft.com/office/officeart/2008/layout/LinedList"/>
    <dgm:cxn modelId="{DCA9CC7C-A90D-4FD3-851A-77D74D6A585B}" type="presParOf" srcId="{C6A61F71-ACC0-468A-86D1-8B967AF995AB}" destId="{D1337417-87A4-4B9F-A471-14749BE60D4B}" srcOrd="11" destOrd="0" presId="urn:microsoft.com/office/officeart/2008/layout/LinedList"/>
    <dgm:cxn modelId="{FED6035F-B24D-4417-9FB4-22EAA26DCC85}" type="presParOf" srcId="{D1337417-87A4-4B9F-A471-14749BE60D4B}" destId="{63A6E00F-E11C-429B-9F84-CB54A5B299BD}" srcOrd="0" destOrd="0" presId="urn:microsoft.com/office/officeart/2008/layout/LinedList"/>
    <dgm:cxn modelId="{602048F5-E653-459D-AFCB-AB1F84CA4618}" type="presParOf" srcId="{D1337417-87A4-4B9F-A471-14749BE60D4B}" destId="{EA2090F8-F613-4522-B0E9-0CAA349AA184}" srcOrd="1" destOrd="0" presId="urn:microsoft.com/office/officeart/2008/layout/LinedList"/>
    <dgm:cxn modelId="{5B62022F-218E-4A83-B879-1C2E027E6B87}" type="presParOf" srcId="{C6A61F71-ACC0-468A-86D1-8B967AF995AB}" destId="{10B76C1D-9630-4CBC-BED3-B4F6718D11E3}" srcOrd="12" destOrd="0" presId="urn:microsoft.com/office/officeart/2008/layout/LinedList"/>
    <dgm:cxn modelId="{1EBE7085-AD3F-4AE7-B0D4-85FF543B9872}" type="presParOf" srcId="{C6A61F71-ACC0-468A-86D1-8B967AF995AB}" destId="{2D7C3D77-F953-40FD-90ED-93D316AA4F7A}" srcOrd="13" destOrd="0" presId="urn:microsoft.com/office/officeart/2008/layout/LinedList"/>
    <dgm:cxn modelId="{3977D85D-7578-4718-A04F-9BCB864E2EF6}" type="presParOf" srcId="{2D7C3D77-F953-40FD-90ED-93D316AA4F7A}" destId="{77E2A3DE-28C3-46C5-9E1C-12F85D894371}" srcOrd="0" destOrd="0" presId="urn:microsoft.com/office/officeart/2008/layout/LinedList"/>
    <dgm:cxn modelId="{A6748319-7686-481F-B37D-A2539208BCC6}" type="presParOf" srcId="{2D7C3D77-F953-40FD-90ED-93D316AA4F7A}" destId="{ECBC1BFE-B41F-4F0A-AA55-B6F0A71E29F3}" srcOrd="1" destOrd="0" presId="urn:microsoft.com/office/officeart/2008/layout/LinedList"/>
    <dgm:cxn modelId="{820F8D27-2699-444C-91DA-C2798855FCB1}" type="presParOf" srcId="{C6A61F71-ACC0-468A-86D1-8B967AF995AB}" destId="{5215C7BC-6FF5-45B3-9A0F-1C0652A1700A}" srcOrd="14" destOrd="0" presId="urn:microsoft.com/office/officeart/2008/layout/LinedList"/>
    <dgm:cxn modelId="{7B95D2E4-3A2D-4666-A582-5E8E3A4FAF26}" type="presParOf" srcId="{C6A61F71-ACC0-468A-86D1-8B967AF995AB}" destId="{30A8C871-117A-442F-BA53-C84E4E5A61F4}" srcOrd="15" destOrd="0" presId="urn:microsoft.com/office/officeart/2008/layout/LinedList"/>
    <dgm:cxn modelId="{42C7C8B9-6534-4B47-844B-871685C3A450}" type="presParOf" srcId="{30A8C871-117A-442F-BA53-C84E4E5A61F4}" destId="{20EBE665-2532-4F36-918A-6149DF753695}" srcOrd="0" destOrd="0" presId="urn:microsoft.com/office/officeart/2008/layout/LinedList"/>
    <dgm:cxn modelId="{ADFD63F0-7A79-47A1-97C6-678B90F00391}" type="presParOf" srcId="{30A8C871-117A-442F-BA53-C84E4E5A61F4}" destId="{9CEFAE7B-9987-491E-8B21-D5140A48F9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D70A94-0891-4EF4-ABA7-C29CCD77CEA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4FC2950-5B84-4BA7-8A2D-9B47B7AA8893}">
      <dgm:prSet/>
      <dgm:spPr/>
      <dgm:t>
        <a:bodyPr/>
        <a:lstStyle/>
        <a:p>
          <a:pPr rtl="0"/>
          <a:r>
            <a:rPr lang="en-US" dirty="0"/>
            <a:t>Classroom</a:t>
          </a:r>
        </a:p>
      </dgm:t>
    </dgm:pt>
    <dgm:pt modelId="{D3C84365-96CD-4ED4-8B91-98629F257D11}" type="parTrans" cxnId="{196EE31A-7B8A-4696-ADE3-81DEB07231D4}">
      <dgm:prSet/>
      <dgm:spPr/>
      <dgm:t>
        <a:bodyPr/>
        <a:lstStyle/>
        <a:p>
          <a:endParaRPr lang="en-US"/>
        </a:p>
      </dgm:t>
    </dgm:pt>
    <dgm:pt modelId="{72710DF5-E89E-4BEB-974F-811EF362E810}" type="sibTrans" cxnId="{196EE31A-7B8A-4696-ADE3-81DEB07231D4}">
      <dgm:prSet/>
      <dgm:spPr/>
      <dgm:t>
        <a:bodyPr/>
        <a:lstStyle/>
        <a:p>
          <a:endParaRPr lang="en-US"/>
        </a:p>
      </dgm:t>
    </dgm:pt>
    <dgm:pt modelId="{2D306E18-2F6C-4AE3-9BB6-3872A06636B0}">
      <dgm:prSet/>
      <dgm:spPr/>
      <dgm:t>
        <a:bodyPr/>
        <a:lstStyle/>
        <a:p>
          <a:pPr rtl="0"/>
          <a:r>
            <a:rPr lang="en-US" dirty="0"/>
            <a:t>Laboratory</a:t>
          </a:r>
        </a:p>
      </dgm:t>
    </dgm:pt>
    <dgm:pt modelId="{FE1577B5-B86E-4989-8164-884C8071DFFC}" type="parTrans" cxnId="{5B4F8DF7-F748-4DF8-9BE0-6DCEB3B9DA27}">
      <dgm:prSet/>
      <dgm:spPr/>
      <dgm:t>
        <a:bodyPr/>
        <a:lstStyle/>
        <a:p>
          <a:endParaRPr lang="en-US"/>
        </a:p>
      </dgm:t>
    </dgm:pt>
    <dgm:pt modelId="{1C3FEF9F-93FF-495C-A167-95B8B008B151}" type="sibTrans" cxnId="{5B4F8DF7-F748-4DF8-9BE0-6DCEB3B9DA27}">
      <dgm:prSet/>
      <dgm:spPr/>
      <dgm:t>
        <a:bodyPr/>
        <a:lstStyle/>
        <a:p>
          <a:endParaRPr lang="en-US"/>
        </a:p>
      </dgm:t>
    </dgm:pt>
    <dgm:pt modelId="{6133E1F9-F53D-4F5E-8A23-7F3422653728}">
      <dgm:prSet/>
      <dgm:spPr/>
      <dgm:t>
        <a:bodyPr/>
        <a:lstStyle/>
        <a:p>
          <a:pPr rtl="0"/>
          <a:r>
            <a:rPr lang="en-US" dirty="0"/>
            <a:t>Simulation</a:t>
          </a:r>
        </a:p>
      </dgm:t>
    </dgm:pt>
    <dgm:pt modelId="{FBD384C4-0C87-44DD-8347-04410868B464}" type="parTrans" cxnId="{7A4CA793-CB5A-4E3B-9C50-207A49A280B2}">
      <dgm:prSet/>
      <dgm:spPr/>
      <dgm:t>
        <a:bodyPr/>
        <a:lstStyle/>
        <a:p>
          <a:endParaRPr lang="en-US"/>
        </a:p>
      </dgm:t>
    </dgm:pt>
    <dgm:pt modelId="{BFD84B67-3692-4F23-B069-3C4E87C6E607}" type="sibTrans" cxnId="{7A4CA793-CB5A-4E3B-9C50-207A49A280B2}">
      <dgm:prSet/>
      <dgm:spPr/>
      <dgm:t>
        <a:bodyPr/>
        <a:lstStyle/>
        <a:p>
          <a:endParaRPr lang="en-US"/>
        </a:p>
      </dgm:t>
    </dgm:pt>
    <dgm:pt modelId="{35BBD7BD-23EC-432D-9491-4F320D2127AF}">
      <dgm:prSet/>
      <dgm:spPr/>
      <dgm:t>
        <a:bodyPr/>
        <a:lstStyle/>
        <a:p>
          <a:pPr rtl="0"/>
          <a:r>
            <a:rPr lang="en-US" dirty="0"/>
            <a:t>Clinical</a:t>
          </a:r>
        </a:p>
      </dgm:t>
    </dgm:pt>
    <dgm:pt modelId="{B56A4480-BC5A-47FC-A425-6B2B36B4F870}" type="parTrans" cxnId="{E86AC34B-2564-45AD-9BC5-275BCE92E446}">
      <dgm:prSet/>
      <dgm:spPr/>
      <dgm:t>
        <a:bodyPr/>
        <a:lstStyle/>
        <a:p>
          <a:endParaRPr lang="en-US"/>
        </a:p>
      </dgm:t>
    </dgm:pt>
    <dgm:pt modelId="{AA960B65-C90F-43BD-BAA2-5BE64A57BD52}" type="sibTrans" cxnId="{E86AC34B-2564-45AD-9BC5-275BCE92E446}">
      <dgm:prSet/>
      <dgm:spPr/>
      <dgm:t>
        <a:bodyPr/>
        <a:lstStyle/>
        <a:p>
          <a:endParaRPr lang="en-US"/>
        </a:p>
      </dgm:t>
    </dgm:pt>
    <dgm:pt modelId="{D2665645-66A8-4775-BE4D-FC802C0A31DB}">
      <dgm:prSet/>
      <dgm:spPr/>
      <dgm:t>
        <a:bodyPr/>
        <a:lstStyle/>
        <a:p>
          <a:pPr rtl="0"/>
          <a:r>
            <a:rPr lang="en-US" dirty="0"/>
            <a:t>Full-time expectations</a:t>
          </a:r>
        </a:p>
      </dgm:t>
    </dgm:pt>
    <dgm:pt modelId="{7C37D13B-CCB1-4BC0-B56F-07E0B33DBE83}" type="parTrans" cxnId="{0B8FB14D-4AB6-47D1-B36D-5CEA56260C53}">
      <dgm:prSet/>
      <dgm:spPr/>
      <dgm:t>
        <a:bodyPr/>
        <a:lstStyle/>
        <a:p>
          <a:endParaRPr lang="en-US"/>
        </a:p>
      </dgm:t>
    </dgm:pt>
    <dgm:pt modelId="{DC05A875-F752-488E-BCA5-C043FAB1B656}" type="sibTrans" cxnId="{0B8FB14D-4AB6-47D1-B36D-5CEA56260C53}">
      <dgm:prSet/>
      <dgm:spPr/>
      <dgm:t>
        <a:bodyPr/>
        <a:lstStyle/>
        <a:p>
          <a:endParaRPr lang="en-US"/>
        </a:p>
      </dgm:t>
    </dgm:pt>
    <dgm:pt modelId="{DA3F4B46-5596-4E20-9936-23AE374A3723}" type="pres">
      <dgm:prSet presAssocID="{25D70A94-0891-4EF4-ABA7-C29CCD77CEA2}" presName="cycle" presStyleCnt="0">
        <dgm:presLayoutVars>
          <dgm:chMax val="1"/>
          <dgm:dir/>
          <dgm:animLvl val="ctr"/>
          <dgm:resizeHandles val="exact"/>
        </dgm:presLayoutVars>
      </dgm:prSet>
      <dgm:spPr/>
    </dgm:pt>
    <dgm:pt modelId="{D42BCE3A-66B0-4002-8220-B9BF15C0E2FB}" type="pres">
      <dgm:prSet presAssocID="{D2665645-66A8-4775-BE4D-FC802C0A31DB}" presName="centerShape" presStyleLbl="node0" presStyleIdx="0" presStyleCnt="1"/>
      <dgm:spPr/>
    </dgm:pt>
    <dgm:pt modelId="{1C33F589-7953-45BC-8A95-C884E85ECCFB}" type="pres">
      <dgm:prSet presAssocID="{D3C84365-96CD-4ED4-8B91-98629F257D11}" presName="parTrans" presStyleLbl="bgSibTrans2D1" presStyleIdx="0" presStyleCnt="4"/>
      <dgm:spPr/>
    </dgm:pt>
    <dgm:pt modelId="{5DD46211-416E-4F9A-99FF-54AA0383158E}" type="pres">
      <dgm:prSet presAssocID="{34FC2950-5B84-4BA7-8A2D-9B47B7AA8893}" presName="node" presStyleLbl="node1" presStyleIdx="0" presStyleCnt="4">
        <dgm:presLayoutVars>
          <dgm:bulletEnabled val="1"/>
        </dgm:presLayoutVars>
      </dgm:prSet>
      <dgm:spPr/>
    </dgm:pt>
    <dgm:pt modelId="{F5A4CBE4-6E3D-47A8-9C86-97E7AB79E2BF}" type="pres">
      <dgm:prSet presAssocID="{FE1577B5-B86E-4989-8164-884C8071DFFC}" presName="parTrans" presStyleLbl="bgSibTrans2D1" presStyleIdx="1" presStyleCnt="4"/>
      <dgm:spPr/>
    </dgm:pt>
    <dgm:pt modelId="{297E980D-5C87-4463-B22C-929D78F56FA0}" type="pres">
      <dgm:prSet presAssocID="{2D306E18-2F6C-4AE3-9BB6-3872A06636B0}" presName="node" presStyleLbl="node1" presStyleIdx="1" presStyleCnt="4">
        <dgm:presLayoutVars>
          <dgm:bulletEnabled val="1"/>
        </dgm:presLayoutVars>
      </dgm:prSet>
      <dgm:spPr/>
    </dgm:pt>
    <dgm:pt modelId="{C6C81AAB-9AEF-4966-BFAE-4CC36B7F51CD}" type="pres">
      <dgm:prSet presAssocID="{FBD384C4-0C87-44DD-8347-04410868B464}" presName="parTrans" presStyleLbl="bgSibTrans2D1" presStyleIdx="2" presStyleCnt="4"/>
      <dgm:spPr/>
    </dgm:pt>
    <dgm:pt modelId="{F47F4E25-6F35-493E-8D7B-0B73064B8C9C}" type="pres">
      <dgm:prSet presAssocID="{6133E1F9-F53D-4F5E-8A23-7F3422653728}" presName="node" presStyleLbl="node1" presStyleIdx="2" presStyleCnt="4">
        <dgm:presLayoutVars>
          <dgm:bulletEnabled val="1"/>
        </dgm:presLayoutVars>
      </dgm:prSet>
      <dgm:spPr/>
    </dgm:pt>
    <dgm:pt modelId="{BE893DED-E865-4BA7-B2B0-0150072ED482}" type="pres">
      <dgm:prSet presAssocID="{B56A4480-BC5A-47FC-A425-6B2B36B4F870}" presName="parTrans" presStyleLbl="bgSibTrans2D1" presStyleIdx="3" presStyleCnt="4"/>
      <dgm:spPr/>
    </dgm:pt>
    <dgm:pt modelId="{025296D5-40B1-4309-8F30-93213C63BBEC}" type="pres">
      <dgm:prSet presAssocID="{35BBD7BD-23EC-432D-9491-4F320D2127AF}" presName="node" presStyleLbl="node1" presStyleIdx="3" presStyleCnt="4">
        <dgm:presLayoutVars>
          <dgm:bulletEnabled val="1"/>
        </dgm:presLayoutVars>
      </dgm:prSet>
      <dgm:spPr/>
    </dgm:pt>
  </dgm:ptLst>
  <dgm:cxnLst>
    <dgm:cxn modelId="{284F960F-47CD-4B8B-8C7B-9CFCDE5ED4BF}" type="presOf" srcId="{2D306E18-2F6C-4AE3-9BB6-3872A06636B0}" destId="{297E980D-5C87-4463-B22C-929D78F56FA0}" srcOrd="0" destOrd="0" presId="urn:microsoft.com/office/officeart/2005/8/layout/radial4"/>
    <dgm:cxn modelId="{30E49613-B6C7-4CF0-80A9-2A46DC017027}" type="presOf" srcId="{6133E1F9-F53D-4F5E-8A23-7F3422653728}" destId="{F47F4E25-6F35-493E-8D7B-0B73064B8C9C}" srcOrd="0" destOrd="0" presId="urn:microsoft.com/office/officeart/2005/8/layout/radial4"/>
    <dgm:cxn modelId="{6089C716-9F6D-438D-90D8-F764B7E9D494}" type="presOf" srcId="{FE1577B5-B86E-4989-8164-884C8071DFFC}" destId="{F5A4CBE4-6E3D-47A8-9C86-97E7AB79E2BF}" srcOrd="0" destOrd="0" presId="urn:microsoft.com/office/officeart/2005/8/layout/radial4"/>
    <dgm:cxn modelId="{196EE31A-7B8A-4696-ADE3-81DEB07231D4}" srcId="{D2665645-66A8-4775-BE4D-FC802C0A31DB}" destId="{34FC2950-5B84-4BA7-8A2D-9B47B7AA8893}" srcOrd="0" destOrd="0" parTransId="{D3C84365-96CD-4ED4-8B91-98629F257D11}" sibTransId="{72710DF5-E89E-4BEB-974F-811EF362E810}"/>
    <dgm:cxn modelId="{AEC3912F-3FE5-405D-9A32-C7E89D99B258}" type="presOf" srcId="{B56A4480-BC5A-47FC-A425-6B2B36B4F870}" destId="{BE893DED-E865-4BA7-B2B0-0150072ED482}" srcOrd="0" destOrd="0" presId="urn:microsoft.com/office/officeart/2005/8/layout/radial4"/>
    <dgm:cxn modelId="{BC2CD963-0634-4621-A140-58F44FDC19C4}" type="presOf" srcId="{25D70A94-0891-4EF4-ABA7-C29CCD77CEA2}" destId="{DA3F4B46-5596-4E20-9936-23AE374A3723}" srcOrd="0" destOrd="0" presId="urn:microsoft.com/office/officeart/2005/8/layout/radial4"/>
    <dgm:cxn modelId="{CBF88769-271F-4DA8-B58F-0EB8B1684464}" type="presOf" srcId="{D3C84365-96CD-4ED4-8B91-98629F257D11}" destId="{1C33F589-7953-45BC-8A95-C884E85ECCFB}" srcOrd="0" destOrd="0" presId="urn:microsoft.com/office/officeart/2005/8/layout/radial4"/>
    <dgm:cxn modelId="{E86AC34B-2564-45AD-9BC5-275BCE92E446}" srcId="{D2665645-66A8-4775-BE4D-FC802C0A31DB}" destId="{35BBD7BD-23EC-432D-9491-4F320D2127AF}" srcOrd="3" destOrd="0" parTransId="{B56A4480-BC5A-47FC-A425-6B2B36B4F870}" sibTransId="{AA960B65-C90F-43BD-BAA2-5BE64A57BD52}"/>
    <dgm:cxn modelId="{852DD64B-7B56-4093-AE29-46CA4E987ACC}" type="presOf" srcId="{35BBD7BD-23EC-432D-9491-4F320D2127AF}" destId="{025296D5-40B1-4309-8F30-93213C63BBEC}" srcOrd="0" destOrd="0" presId="urn:microsoft.com/office/officeart/2005/8/layout/radial4"/>
    <dgm:cxn modelId="{0B8FB14D-4AB6-47D1-B36D-5CEA56260C53}" srcId="{25D70A94-0891-4EF4-ABA7-C29CCD77CEA2}" destId="{D2665645-66A8-4775-BE4D-FC802C0A31DB}" srcOrd="0" destOrd="0" parTransId="{7C37D13B-CCB1-4BC0-B56F-07E0B33DBE83}" sibTransId="{DC05A875-F752-488E-BCA5-C043FAB1B656}"/>
    <dgm:cxn modelId="{7A4CA793-CB5A-4E3B-9C50-207A49A280B2}" srcId="{D2665645-66A8-4775-BE4D-FC802C0A31DB}" destId="{6133E1F9-F53D-4F5E-8A23-7F3422653728}" srcOrd="2" destOrd="0" parTransId="{FBD384C4-0C87-44DD-8347-04410868B464}" sibTransId="{BFD84B67-3692-4F23-B069-3C4E87C6E607}"/>
    <dgm:cxn modelId="{FB0C7394-FC0E-4BB9-9850-C1F98867728F}" type="presOf" srcId="{FBD384C4-0C87-44DD-8347-04410868B464}" destId="{C6C81AAB-9AEF-4966-BFAE-4CC36B7F51CD}" srcOrd="0" destOrd="0" presId="urn:microsoft.com/office/officeart/2005/8/layout/radial4"/>
    <dgm:cxn modelId="{DEA647D3-6C9F-41CD-B2DA-F5FFE82A37AD}" type="presOf" srcId="{D2665645-66A8-4775-BE4D-FC802C0A31DB}" destId="{D42BCE3A-66B0-4002-8220-B9BF15C0E2FB}" srcOrd="0" destOrd="0" presId="urn:microsoft.com/office/officeart/2005/8/layout/radial4"/>
    <dgm:cxn modelId="{5B4F8DF7-F748-4DF8-9BE0-6DCEB3B9DA27}" srcId="{D2665645-66A8-4775-BE4D-FC802C0A31DB}" destId="{2D306E18-2F6C-4AE3-9BB6-3872A06636B0}" srcOrd="1" destOrd="0" parTransId="{FE1577B5-B86E-4989-8164-884C8071DFFC}" sibTransId="{1C3FEF9F-93FF-495C-A167-95B8B008B151}"/>
    <dgm:cxn modelId="{77B428F8-F47E-436B-AB12-1AF463DFCF7F}" type="presOf" srcId="{34FC2950-5B84-4BA7-8A2D-9B47B7AA8893}" destId="{5DD46211-416E-4F9A-99FF-54AA0383158E}" srcOrd="0" destOrd="0" presId="urn:microsoft.com/office/officeart/2005/8/layout/radial4"/>
    <dgm:cxn modelId="{D9586E1C-3942-48FA-B991-4621347385F1}" type="presParOf" srcId="{DA3F4B46-5596-4E20-9936-23AE374A3723}" destId="{D42BCE3A-66B0-4002-8220-B9BF15C0E2FB}" srcOrd="0" destOrd="0" presId="urn:microsoft.com/office/officeart/2005/8/layout/radial4"/>
    <dgm:cxn modelId="{593C34A6-A405-4430-BA7E-2B5C9A5769B9}" type="presParOf" srcId="{DA3F4B46-5596-4E20-9936-23AE374A3723}" destId="{1C33F589-7953-45BC-8A95-C884E85ECCFB}" srcOrd="1" destOrd="0" presId="urn:microsoft.com/office/officeart/2005/8/layout/radial4"/>
    <dgm:cxn modelId="{42C5F296-4428-4FA3-9710-EE815E7964E8}" type="presParOf" srcId="{DA3F4B46-5596-4E20-9936-23AE374A3723}" destId="{5DD46211-416E-4F9A-99FF-54AA0383158E}" srcOrd="2" destOrd="0" presId="urn:microsoft.com/office/officeart/2005/8/layout/radial4"/>
    <dgm:cxn modelId="{8BF1DC15-4AE1-4150-A775-651B47DA3CAD}" type="presParOf" srcId="{DA3F4B46-5596-4E20-9936-23AE374A3723}" destId="{F5A4CBE4-6E3D-47A8-9C86-97E7AB79E2BF}" srcOrd="3" destOrd="0" presId="urn:microsoft.com/office/officeart/2005/8/layout/radial4"/>
    <dgm:cxn modelId="{96715204-43C1-438A-8548-9606DE6BEED0}" type="presParOf" srcId="{DA3F4B46-5596-4E20-9936-23AE374A3723}" destId="{297E980D-5C87-4463-B22C-929D78F56FA0}" srcOrd="4" destOrd="0" presId="urn:microsoft.com/office/officeart/2005/8/layout/radial4"/>
    <dgm:cxn modelId="{FEFAAA65-2145-43AF-A096-C95431F0E2D9}" type="presParOf" srcId="{DA3F4B46-5596-4E20-9936-23AE374A3723}" destId="{C6C81AAB-9AEF-4966-BFAE-4CC36B7F51CD}" srcOrd="5" destOrd="0" presId="urn:microsoft.com/office/officeart/2005/8/layout/radial4"/>
    <dgm:cxn modelId="{FDFDE68C-C0A7-483F-9630-2A3DB1734834}" type="presParOf" srcId="{DA3F4B46-5596-4E20-9936-23AE374A3723}" destId="{F47F4E25-6F35-493E-8D7B-0B73064B8C9C}" srcOrd="6" destOrd="0" presId="urn:microsoft.com/office/officeart/2005/8/layout/radial4"/>
    <dgm:cxn modelId="{C3946864-3552-473F-8856-37406E284F03}" type="presParOf" srcId="{DA3F4B46-5596-4E20-9936-23AE374A3723}" destId="{BE893DED-E865-4BA7-B2B0-0150072ED482}" srcOrd="7" destOrd="0" presId="urn:microsoft.com/office/officeart/2005/8/layout/radial4"/>
    <dgm:cxn modelId="{CD7212FD-A946-4F8A-A75E-0746243A6823}" type="presParOf" srcId="{DA3F4B46-5596-4E20-9936-23AE374A3723}" destId="{025296D5-40B1-4309-8F30-93213C63BBEC}"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A732FE-9713-4AF6-B563-B8D0F6A909CD}"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93A8D173-FA0F-44D9-849A-DC02DB9A4203}">
      <dgm:prSet/>
      <dgm:spPr/>
      <dgm:t>
        <a:bodyPr/>
        <a:lstStyle/>
        <a:p>
          <a:pPr rtl="0"/>
          <a:r>
            <a:rPr lang="en-US" dirty="0"/>
            <a:t>Outpatient pulmonary, sleep, cystic fibrosis, BPD, other specialty clinics</a:t>
          </a:r>
        </a:p>
      </dgm:t>
    </dgm:pt>
    <dgm:pt modelId="{F9647462-0D22-421C-8B5C-CD148ACDA28E}" type="parTrans" cxnId="{0D5DC9C3-5B84-4105-9F77-5A16B10F9354}">
      <dgm:prSet/>
      <dgm:spPr/>
      <dgm:t>
        <a:bodyPr/>
        <a:lstStyle/>
        <a:p>
          <a:endParaRPr lang="en-US"/>
        </a:p>
      </dgm:t>
    </dgm:pt>
    <dgm:pt modelId="{A10C7D06-9F22-46C0-A132-45C59B1ABF96}" type="sibTrans" cxnId="{0D5DC9C3-5B84-4105-9F77-5A16B10F9354}">
      <dgm:prSet/>
      <dgm:spPr>
        <a:solidFill>
          <a:schemeClr val="accent1">
            <a:alpha val="90000"/>
          </a:schemeClr>
        </a:solidFill>
      </dgm:spPr>
      <dgm:t>
        <a:bodyPr/>
        <a:lstStyle/>
        <a:p>
          <a:endParaRPr lang="en-US"/>
        </a:p>
      </dgm:t>
    </dgm:pt>
    <dgm:pt modelId="{92CD1CAC-EF0C-4871-8F2B-FAC50025FC49}">
      <dgm:prSet/>
      <dgm:spPr/>
      <dgm:t>
        <a:bodyPr rIns="0"/>
        <a:lstStyle/>
        <a:p>
          <a:pPr rtl="0"/>
          <a:r>
            <a:rPr lang="en-US" dirty="0"/>
            <a:t>Interventional pulmonology outpatient services and clinic</a:t>
          </a:r>
        </a:p>
      </dgm:t>
    </dgm:pt>
    <dgm:pt modelId="{8BFB10EC-B678-4C5C-B8CF-3D400F7A28C0}" type="parTrans" cxnId="{7BCDA957-7700-4183-98A0-3B6D44118166}">
      <dgm:prSet/>
      <dgm:spPr/>
      <dgm:t>
        <a:bodyPr/>
        <a:lstStyle/>
        <a:p>
          <a:endParaRPr lang="en-US"/>
        </a:p>
      </dgm:t>
    </dgm:pt>
    <dgm:pt modelId="{F34E957A-A8A8-4B36-9F94-AEE4514E7C04}" type="sibTrans" cxnId="{7BCDA957-7700-4183-98A0-3B6D44118166}">
      <dgm:prSet/>
      <dgm:spPr>
        <a:solidFill>
          <a:schemeClr val="accent1">
            <a:alpha val="90000"/>
          </a:schemeClr>
        </a:solidFill>
      </dgm:spPr>
      <dgm:t>
        <a:bodyPr/>
        <a:lstStyle/>
        <a:p>
          <a:endParaRPr lang="en-US"/>
        </a:p>
      </dgm:t>
    </dgm:pt>
    <dgm:pt modelId="{7522B036-B8D3-422A-A570-E094F21D8F8A}">
      <dgm:prSet/>
      <dgm:spPr/>
      <dgm:t>
        <a:bodyPr/>
        <a:lstStyle/>
        <a:p>
          <a:pPr rtl="0"/>
          <a:r>
            <a:rPr lang="en-US"/>
            <a:t>Inpatient pulmonary service, inpatient pulmonary consult service</a:t>
          </a:r>
        </a:p>
      </dgm:t>
    </dgm:pt>
    <dgm:pt modelId="{17D90743-A19E-479A-A7B2-B480F1CBD27A}" type="parTrans" cxnId="{9C44830A-D54E-4AFE-8EA8-F41DE9A3C1DA}">
      <dgm:prSet/>
      <dgm:spPr/>
      <dgm:t>
        <a:bodyPr/>
        <a:lstStyle/>
        <a:p>
          <a:endParaRPr lang="en-US"/>
        </a:p>
      </dgm:t>
    </dgm:pt>
    <dgm:pt modelId="{4E925CB0-E2B4-4F9D-A41A-25ED955DDB56}" type="sibTrans" cxnId="{9C44830A-D54E-4AFE-8EA8-F41DE9A3C1DA}">
      <dgm:prSet/>
      <dgm:spPr>
        <a:solidFill>
          <a:schemeClr val="accent1">
            <a:alpha val="90000"/>
          </a:schemeClr>
        </a:solidFill>
      </dgm:spPr>
      <dgm:t>
        <a:bodyPr/>
        <a:lstStyle/>
        <a:p>
          <a:endParaRPr lang="en-US"/>
        </a:p>
      </dgm:t>
    </dgm:pt>
    <dgm:pt modelId="{C6DA810F-CD41-4178-8D8E-14197E9DE793}">
      <dgm:prSet/>
      <dgm:spPr/>
      <dgm:t>
        <a:bodyPr/>
        <a:lstStyle/>
        <a:p>
          <a:pPr rtl="0"/>
          <a:r>
            <a:rPr lang="en-US"/>
            <a:t>Peri-operative services</a:t>
          </a:r>
        </a:p>
      </dgm:t>
    </dgm:pt>
    <dgm:pt modelId="{16DF487A-FECB-405C-AE3D-515E9471DD52}" type="parTrans" cxnId="{45FF3542-4A95-492D-9533-6434A5EB9876}">
      <dgm:prSet/>
      <dgm:spPr/>
      <dgm:t>
        <a:bodyPr/>
        <a:lstStyle/>
        <a:p>
          <a:endParaRPr lang="en-US"/>
        </a:p>
      </dgm:t>
    </dgm:pt>
    <dgm:pt modelId="{F2A98183-E4CB-4ED5-8BE4-5FBDF01E5429}" type="sibTrans" cxnId="{45FF3542-4A95-492D-9533-6434A5EB9876}">
      <dgm:prSet/>
      <dgm:spPr>
        <a:solidFill>
          <a:schemeClr val="accent1">
            <a:alpha val="90000"/>
          </a:schemeClr>
        </a:solidFill>
      </dgm:spPr>
      <dgm:t>
        <a:bodyPr/>
        <a:lstStyle/>
        <a:p>
          <a:endParaRPr lang="en-US"/>
        </a:p>
      </dgm:t>
    </dgm:pt>
    <dgm:pt modelId="{C20EE6D8-DE70-41E6-984E-FAEE1393F8D3}">
      <dgm:prSet/>
      <dgm:spPr/>
      <dgm:t>
        <a:bodyPr rIns="0"/>
        <a:lstStyle/>
        <a:p>
          <a:pPr rtl="0"/>
          <a:r>
            <a:rPr lang="en-US" dirty="0"/>
            <a:t>Medical ICU, Surgical ICU, Pediatric ICU, Neonatal ICU</a:t>
          </a:r>
        </a:p>
      </dgm:t>
    </dgm:pt>
    <dgm:pt modelId="{670FEE1E-DABD-434E-9BC3-F551CC673A4E}" type="parTrans" cxnId="{CFD9F61D-C46E-49B5-A9CE-B9F3474A9D2D}">
      <dgm:prSet/>
      <dgm:spPr/>
      <dgm:t>
        <a:bodyPr/>
        <a:lstStyle/>
        <a:p>
          <a:endParaRPr lang="en-US"/>
        </a:p>
      </dgm:t>
    </dgm:pt>
    <dgm:pt modelId="{28228014-4433-46D5-8492-73B8186BF2E4}" type="sibTrans" cxnId="{CFD9F61D-C46E-49B5-A9CE-B9F3474A9D2D}">
      <dgm:prSet/>
      <dgm:spPr/>
      <dgm:t>
        <a:bodyPr/>
        <a:lstStyle/>
        <a:p>
          <a:endParaRPr lang="en-US"/>
        </a:p>
      </dgm:t>
    </dgm:pt>
    <dgm:pt modelId="{B854D3B4-6C4D-4675-B9F4-E6057B96F383}" type="pres">
      <dgm:prSet presAssocID="{93A732FE-9713-4AF6-B563-B8D0F6A909CD}" presName="outerComposite" presStyleCnt="0">
        <dgm:presLayoutVars>
          <dgm:chMax val="5"/>
          <dgm:dir/>
          <dgm:resizeHandles val="exact"/>
        </dgm:presLayoutVars>
      </dgm:prSet>
      <dgm:spPr/>
    </dgm:pt>
    <dgm:pt modelId="{C79CE84D-680B-41A0-AD41-7B555EA3AE05}" type="pres">
      <dgm:prSet presAssocID="{93A732FE-9713-4AF6-B563-B8D0F6A909CD}" presName="dummyMaxCanvas" presStyleCnt="0">
        <dgm:presLayoutVars/>
      </dgm:prSet>
      <dgm:spPr/>
    </dgm:pt>
    <dgm:pt modelId="{A6FE4FCC-289E-4A96-8E74-6666301B6CE0}" type="pres">
      <dgm:prSet presAssocID="{93A732FE-9713-4AF6-B563-B8D0F6A909CD}" presName="FiveNodes_1" presStyleLbl="node1" presStyleIdx="0" presStyleCnt="5">
        <dgm:presLayoutVars>
          <dgm:bulletEnabled val="1"/>
        </dgm:presLayoutVars>
      </dgm:prSet>
      <dgm:spPr/>
    </dgm:pt>
    <dgm:pt modelId="{C20A9ACE-B7DD-4651-873B-16AE5989B6F5}" type="pres">
      <dgm:prSet presAssocID="{93A732FE-9713-4AF6-B563-B8D0F6A909CD}" presName="FiveNodes_2" presStyleLbl="node1" presStyleIdx="1" presStyleCnt="5">
        <dgm:presLayoutVars>
          <dgm:bulletEnabled val="1"/>
        </dgm:presLayoutVars>
      </dgm:prSet>
      <dgm:spPr/>
    </dgm:pt>
    <dgm:pt modelId="{32967D05-04E9-4CF0-B674-6A6A46EE76E3}" type="pres">
      <dgm:prSet presAssocID="{93A732FE-9713-4AF6-B563-B8D0F6A909CD}" presName="FiveNodes_3" presStyleLbl="node1" presStyleIdx="2" presStyleCnt="5">
        <dgm:presLayoutVars>
          <dgm:bulletEnabled val="1"/>
        </dgm:presLayoutVars>
      </dgm:prSet>
      <dgm:spPr/>
    </dgm:pt>
    <dgm:pt modelId="{9DB59905-0C84-4539-A0EA-3C87CB0F5666}" type="pres">
      <dgm:prSet presAssocID="{93A732FE-9713-4AF6-B563-B8D0F6A909CD}" presName="FiveNodes_4" presStyleLbl="node1" presStyleIdx="3" presStyleCnt="5">
        <dgm:presLayoutVars>
          <dgm:bulletEnabled val="1"/>
        </dgm:presLayoutVars>
      </dgm:prSet>
      <dgm:spPr/>
    </dgm:pt>
    <dgm:pt modelId="{19CDAC4F-3A4E-4DB9-A919-122C65067C48}" type="pres">
      <dgm:prSet presAssocID="{93A732FE-9713-4AF6-B563-B8D0F6A909CD}" presName="FiveNodes_5" presStyleLbl="node1" presStyleIdx="4" presStyleCnt="5">
        <dgm:presLayoutVars>
          <dgm:bulletEnabled val="1"/>
        </dgm:presLayoutVars>
      </dgm:prSet>
      <dgm:spPr/>
    </dgm:pt>
    <dgm:pt modelId="{13F372FA-564D-46F8-9FCC-C1E51CBEBF83}" type="pres">
      <dgm:prSet presAssocID="{93A732FE-9713-4AF6-B563-B8D0F6A909CD}" presName="FiveConn_1-2" presStyleLbl="fgAccFollowNode1" presStyleIdx="0" presStyleCnt="4">
        <dgm:presLayoutVars>
          <dgm:bulletEnabled val="1"/>
        </dgm:presLayoutVars>
      </dgm:prSet>
      <dgm:spPr/>
    </dgm:pt>
    <dgm:pt modelId="{54FC0500-2BFF-4193-9E8F-9D4352D38C2C}" type="pres">
      <dgm:prSet presAssocID="{93A732FE-9713-4AF6-B563-B8D0F6A909CD}" presName="FiveConn_2-3" presStyleLbl="fgAccFollowNode1" presStyleIdx="1" presStyleCnt="4">
        <dgm:presLayoutVars>
          <dgm:bulletEnabled val="1"/>
        </dgm:presLayoutVars>
      </dgm:prSet>
      <dgm:spPr/>
    </dgm:pt>
    <dgm:pt modelId="{96CCAF7E-1F9B-4B6D-A1D6-F3574089F9C4}" type="pres">
      <dgm:prSet presAssocID="{93A732FE-9713-4AF6-B563-B8D0F6A909CD}" presName="FiveConn_3-4" presStyleLbl="fgAccFollowNode1" presStyleIdx="2" presStyleCnt="4">
        <dgm:presLayoutVars>
          <dgm:bulletEnabled val="1"/>
        </dgm:presLayoutVars>
      </dgm:prSet>
      <dgm:spPr/>
    </dgm:pt>
    <dgm:pt modelId="{36599803-6A37-4120-A17B-3201055D8ABD}" type="pres">
      <dgm:prSet presAssocID="{93A732FE-9713-4AF6-B563-B8D0F6A909CD}" presName="FiveConn_4-5" presStyleLbl="fgAccFollowNode1" presStyleIdx="3" presStyleCnt="4">
        <dgm:presLayoutVars>
          <dgm:bulletEnabled val="1"/>
        </dgm:presLayoutVars>
      </dgm:prSet>
      <dgm:spPr/>
    </dgm:pt>
    <dgm:pt modelId="{B626D26C-B7B6-46AF-923D-EACC78C910C6}" type="pres">
      <dgm:prSet presAssocID="{93A732FE-9713-4AF6-B563-B8D0F6A909CD}" presName="FiveNodes_1_text" presStyleLbl="node1" presStyleIdx="4" presStyleCnt="5">
        <dgm:presLayoutVars>
          <dgm:bulletEnabled val="1"/>
        </dgm:presLayoutVars>
      </dgm:prSet>
      <dgm:spPr/>
    </dgm:pt>
    <dgm:pt modelId="{9882A8EE-91F3-4276-925D-95B20EFD843B}" type="pres">
      <dgm:prSet presAssocID="{93A732FE-9713-4AF6-B563-B8D0F6A909CD}" presName="FiveNodes_2_text" presStyleLbl="node1" presStyleIdx="4" presStyleCnt="5">
        <dgm:presLayoutVars>
          <dgm:bulletEnabled val="1"/>
        </dgm:presLayoutVars>
      </dgm:prSet>
      <dgm:spPr/>
    </dgm:pt>
    <dgm:pt modelId="{B76C3E8E-F712-4DB3-8AE2-DB42ABBA526F}" type="pres">
      <dgm:prSet presAssocID="{93A732FE-9713-4AF6-B563-B8D0F6A909CD}" presName="FiveNodes_3_text" presStyleLbl="node1" presStyleIdx="4" presStyleCnt="5">
        <dgm:presLayoutVars>
          <dgm:bulletEnabled val="1"/>
        </dgm:presLayoutVars>
      </dgm:prSet>
      <dgm:spPr/>
    </dgm:pt>
    <dgm:pt modelId="{41185205-E287-4B1C-894D-B2D831B7107B}" type="pres">
      <dgm:prSet presAssocID="{93A732FE-9713-4AF6-B563-B8D0F6A909CD}" presName="FiveNodes_4_text" presStyleLbl="node1" presStyleIdx="4" presStyleCnt="5">
        <dgm:presLayoutVars>
          <dgm:bulletEnabled val="1"/>
        </dgm:presLayoutVars>
      </dgm:prSet>
      <dgm:spPr/>
    </dgm:pt>
    <dgm:pt modelId="{BC56B186-CDE2-4C48-97BE-870E642F231E}" type="pres">
      <dgm:prSet presAssocID="{93A732FE-9713-4AF6-B563-B8D0F6A909CD}" presName="FiveNodes_5_text" presStyleLbl="node1" presStyleIdx="4" presStyleCnt="5">
        <dgm:presLayoutVars>
          <dgm:bulletEnabled val="1"/>
        </dgm:presLayoutVars>
      </dgm:prSet>
      <dgm:spPr/>
    </dgm:pt>
  </dgm:ptLst>
  <dgm:cxnLst>
    <dgm:cxn modelId="{8AF6B400-F0A1-4AC5-BD97-CE566B3BB4F7}" type="presOf" srcId="{93A8D173-FA0F-44D9-849A-DC02DB9A4203}" destId="{A6FE4FCC-289E-4A96-8E74-6666301B6CE0}" srcOrd="0" destOrd="0" presId="urn:microsoft.com/office/officeart/2005/8/layout/vProcess5"/>
    <dgm:cxn modelId="{41AA2F03-024C-4B83-9489-DFE3AC7923BC}" type="presOf" srcId="{C6DA810F-CD41-4178-8D8E-14197E9DE793}" destId="{9DB59905-0C84-4539-A0EA-3C87CB0F5666}" srcOrd="0" destOrd="0" presId="urn:microsoft.com/office/officeart/2005/8/layout/vProcess5"/>
    <dgm:cxn modelId="{9C44830A-D54E-4AFE-8EA8-F41DE9A3C1DA}" srcId="{93A732FE-9713-4AF6-B563-B8D0F6A909CD}" destId="{7522B036-B8D3-422A-A570-E094F21D8F8A}" srcOrd="2" destOrd="0" parTransId="{17D90743-A19E-479A-A7B2-B480F1CBD27A}" sibTransId="{4E925CB0-E2B4-4F9D-A41A-25ED955DDB56}"/>
    <dgm:cxn modelId="{CFD9F61D-C46E-49B5-A9CE-B9F3474A9D2D}" srcId="{93A732FE-9713-4AF6-B563-B8D0F6A909CD}" destId="{C20EE6D8-DE70-41E6-984E-FAEE1393F8D3}" srcOrd="4" destOrd="0" parTransId="{670FEE1E-DABD-434E-9BC3-F551CC673A4E}" sibTransId="{28228014-4433-46D5-8492-73B8186BF2E4}"/>
    <dgm:cxn modelId="{1AAE8E26-5422-4D18-BD2C-147CBF9B7A03}" type="presOf" srcId="{C20EE6D8-DE70-41E6-984E-FAEE1393F8D3}" destId="{19CDAC4F-3A4E-4DB9-A919-122C65067C48}" srcOrd="0" destOrd="0" presId="urn:microsoft.com/office/officeart/2005/8/layout/vProcess5"/>
    <dgm:cxn modelId="{C8C77B5F-79E1-4037-8ECD-3EB35B9E30E4}" type="presOf" srcId="{93A8D173-FA0F-44D9-849A-DC02DB9A4203}" destId="{B626D26C-B7B6-46AF-923D-EACC78C910C6}" srcOrd="1" destOrd="0" presId="urn:microsoft.com/office/officeart/2005/8/layout/vProcess5"/>
    <dgm:cxn modelId="{45FF3542-4A95-492D-9533-6434A5EB9876}" srcId="{93A732FE-9713-4AF6-B563-B8D0F6A909CD}" destId="{C6DA810F-CD41-4178-8D8E-14197E9DE793}" srcOrd="3" destOrd="0" parTransId="{16DF487A-FECB-405C-AE3D-515E9471DD52}" sibTransId="{F2A98183-E4CB-4ED5-8BE4-5FBDF01E5429}"/>
    <dgm:cxn modelId="{03DC496F-CE9D-4B3D-978D-ABAA429FE05B}" type="presOf" srcId="{92CD1CAC-EF0C-4871-8F2B-FAC50025FC49}" destId="{C20A9ACE-B7DD-4651-873B-16AE5989B6F5}" srcOrd="0" destOrd="0" presId="urn:microsoft.com/office/officeart/2005/8/layout/vProcess5"/>
    <dgm:cxn modelId="{7BCDA957-7700-4183-98A0-3B6D44118166}" srcId="{93A732FE-9713-4AF6-B563-B8D0F6A909CD}" destId="{92CD1CAC-EF0C-4871-8F2B-FAC50025FC49}" srcOrd="1" destOrd="0" parTransId="{8BFB10EC-B678-4C5C-B8CF-3D400F7A28C0}" sibTransId="{F34E957A-A8A8-4B36-9F94-AEE4514E7C04}"/>
    <dgm:cxn modelId="{3A665558-F830-44A2-A746-8F91300C3343}" type="presOf" srcId="{7522B036-B8D3-422A-A570-E094F21D8F8A}" destId="{32967D05-04E9-4CF0-B674-6A6A46EE76E3}" srcOrd="0" destOrd="0" presId="urn:microsoft.com/office/officeart/2005/8/layout/vProcess5"/>
    <dgm:cxn modelId="{99E99458-2D58-45E6-8803-DAD5177D6BF3}" type="presOf" srcId="{F2A98183-E4CB-4ED5-8BE4-5FBDF01E5429}" destId="{36599803-6A37-4120-A17B-3201055D8ABD}" srcOrd="0" destOrd="0" presId="urn:microsoft.com/office/officeart/2005/8/layout/vProcess5"/>
    <dgm:cxn modelId="{F0EA8E79-D721-418E-AC3E-35D335782DE0}" type="presOf" srcId="{7522B036-B8D3-422A-A570-E094F21D8F8A}" destId="{B76C3E8E-F712-4DB3-8AE2-DB42ABBA526F}" srcOrd="1" destOrd="0" presId="urn:microsoft.com/office/officeart/2005/8/layout/vProcess5"/>
    <dgm:cxn modelId="{4CCAE195-199E-408F-87BE-3285B0B11C04}" type="presOf" srcId="{93A732FE-9713-4AF6-B563-B8D0F6A909CD}" destId="{B854D3B4-6C4D-4675-B9F4-E6057B96F383}" srcOrd="0" destOrd="0" presId="urn:microsoft.com/office/officeart/2005/8/layout/vProcess5"/>
    <dgm:cxn modelId="{08151596-DA92-42F6-B63B-DB6A724317C0}" type="presOf" srcId="{92CD1CAC-EF0C-4871-8F2B-FAC50025FC49}" destId="{9882A8EE-91F3-4276-925D-95B20EFD843B}" srcOrd="1" destOrd="0" presId="urn:microsoft.com/office/officeart/2005/8/layout/vProcess5"/>
    <dgm:cxn modelId="{5C5348AC-28BD-45F9-B429-55C04BE1AE7E}" type="presOf" srcId="{C6DA810F-CD41-4178-8D8E-14197E9DE793}" destId="{41185205-E287-4B1C-894D-B2D831B7107B}" srcOrd="1" destOrd="0" presId="urn:microsoft.com/office/officeart/2005/8/layout/vProcess5"/>
    <dgm:cxn modelId="{3A0FCDAE-6B54-44B4-95BF-8151E9BD76DA}" type="presOf" srcId="{F34E957A-A8A8-4B36-9F94-AEE4514E7C04}" destId="{54FC0500-2BFF-4193-9E8F-9D4352D38C2C}" srcOrd="0" destOrd="0" presId="urn:microsoft.com/office/officeart/2005/8/layout/vProcess5"/>
    <dgm:cxn modelId="{F30B6AC2-C38C-4838-A2ED-41CC17C02048}" type="presOf" srcId="{C20EE6D8-DE70-41E6-984E-FAEE1393F8D3}" destId="{BC56B186-CDE2-4C48-97BE-870E642F231E}" srcOrd="1" destOrd="0" presId="urn:microsoft.com/office/officeart/2005/8/layout/vProcess5"/>
    <dgm:cxn modelId="{0D5DC9C3-5B84-4105-9F77-5A16B10F9354}" srcId="{93A732FE-9713-4AF6-B563-B8D0F6A909CD}" destId="{93A8D173-FA0F-44D9-849A-DC02DB9A4203}" srcOrd="0" destOrd="0" parTransId="{F9647462-0D22-421C-8B5C-CD148ACDA28E}" sibTransId="{A10C7D06-9F22-46C0-A132-45C59B1ABF96}"/>
    <dgm:cxn modelId="{1DBC93DD-4623-448A-8215-20C264BDC921}" type="presOf" srcId="{4E925CB0-E2B4-4F9D-A41A-25ED955DDB56}" destId="{96CCAF7E-1F9B-4B6D-A1D6-F3574089F9C4}" srcOrd="0" destOrd="0" presId="urn:microsoft.com/office/officeart/2005/8/layout/vProcess5"/>
    <dgm:cxn modelId="{4CE83FE2-D1F6-4095-B196-2CF964A64A92}" type="presOf" srcId="{A10C7D06-9F22-46C0-A132-45C59B1ABF96}" destId="{13F372FA-564D-46F8-9FCC-C1E51CBEBF83}" srcOrd="0" destOrd="0" presId="urn:microsoft.com/office/officeart/2005/8/layout/vProcess5"/>
    <dgm:cxn modelId="{2325E78A-817A-42DC-894D-5550097D768A}" type="presParOf" srcId="{B854D3B4-6C4D-4675-B9F4-E6057B96F383}" destId="{C79CE84D-680B-41A0-AD41-7B555EA3AE05}" srcOrd="0" destOrd="0" presId="urn:microsoft.com/office/officeart/2005/8/layout/vProcess5"/>
    <dgm:cxn modelId="{7A9D6805-B4DF-4C38-88A5-8ABEA0905D9E}" type="presParOf" srcId="{B854D3B4-6C4D-4675-B9F4-E6057B96F383}" destId="{A6FE4FCC-289E-4A96-8E74-6666301B6CE0}" srcOrd="1" destOrd="0" presId="urn:microsoft.com/office/officeart/2005/8/layout/vProcess5"/>
    <dgm:cxn modelId="{CF63A95D-7A83-4793-85A5-0E427F74D071}" type="presParOf" srcId="{B854D3B4-6C4D-4675-B9F4-E6057B96F383}" destId="{C20A9ACE-B7DD-4651-873B-16AE5989B6F5}" srcOrd="2" destOrd="0" presId="urn:microsoft.com/office/officeart/2005/8/layout/vProcess5"/>
    <dgm:cxn modelId="{F1A49F60-125E-4228-B3AD-1C32E8C0DFA2}" type="presParOf" srcId="{B854D3B4-6C4D-4675-B9F4-E6057B96F383}" destId="{32967D05-04E9-4CF0-B674-6A6A46EE76E3}" srcOrd="3" destOrd="0" presId="urn:microsoft.com/office/officeart/2005/8/layout/vProcess5"/>
    <dgm:cxn modelId="{3A1CBAF6-97F2-48D3-B438-662ADDC497A3}" type="presParOf" srcId="{B854D3B4-6C4D-4675-B9F4-E6057B96F383}" destId="{9DB59905-0C84-4539-A0EA-3C87CB0F5666}" srcOrd="4" destOrd="0" presId="urn:microsoft.com/office/officeart/2005/8/layout/vProcess5"/>
    <dgm:cxn modelId="{329BBF01-47AE-4555-80FA-593CFE13432D}" type="presParOf" srcId="{B854D3B4-6C4D-4675-B9F4-E6057B96F383}" destId="{19CDAC4F-3A4E-4DB9-A919-122C65067C48}" srcOrd="5" destOrd="0" presId="urn:microsoft.com/office/officeart/2005/8/layout/vProcess5"/>
    <dgm:cxn modelId="{4A5AD5F3-9728-4BA5-81CF-43FF26820763}" type="presParOf" srcId="{B854D3B4-6C4D-4675-B9F4-E6057B96F383}" destId="{13F372FA-564D-46F8-9FCC-C1E51CBEBF83}" srcOrd="6" destOrd="0" presId="urn:microsoft.com/office/officeart/2005/8/layout/vProcess5"/>
    <dgm:cxn modelId="{1482EDAD-B8D2-4D65-AF63-8F3D732ADAF4}" type="presParOf" srcId="{B854D3B4-6C4D-4675-B9F4-E6057B96F383}" destId="{54FC0500-2BFF-4193-9E8F-9D4352D38C2C}" srcOrd="7" destOrd="0" presId="urn:microsoft.com/office/officeart/2005/8/layout/vProcess5"/>
    <dgm:cxn modelId="{BA180563-D39D-48DF-8F61-2F3E943945C7}" type="presParOf" srcId="{B854D3B4-6C4D-4675-B9F4-E6057B96F383}" destId="{96CCAF7E-1F9B-4B6D-A1D6-F3574089F9C4}" srcOrd="8" destOrd="0" presId="urn:microsoft.com/office/officeart/2005/8/layout/vProcess5"/>
    <dgm:cxn modelId="{B2A4869C-99D1-4F7F-95EB-0FC6B17A9EA9}" type="presParOf" srcId="{B854D3B4-6C4D-4675-B9F4-E6057B96F383}" destId="{36599803-6A37-4120-A17B-3201055D8ABD}" srcOrd="9" destOrd="0" presId="urn:microsoft.com/office/officeart/2005/8/layout/vProcess5"/>
    <dgm:cxn modelId="{FEAEFD98-4FB9-4A4D-B1D4-3753061B40AD}" type="presParOf" srcId="{B854D3B4-6C4D-4675-B9F4-E6057B96F383}" destId="{B626D26C-B7B6-46AF-923D-EACC78C910C6}" srcOrd="10" destOrd="0" presId="urn:microsoft.com/office/officeart/2005/8/layout/vProcess5"/>
    <dgm:cxn modelId="{65892026-19D3-4515-9AE8-0D817CB91071}" type="presParOf" srcId="{B854D3B4-6C4D-4675-B9F4-E6057B96F383}" destId="{9882A8EE-91F3-4276-925D-95B20EFD843B}" srcOrd="11" destOrd="0" presId="urn:microsoft.com/office/officeart/2005/8/layout/vProcess5"/>
    <dgm:cxn modelId="{3D91FD5C-2A07-43D3-8B17-D34B689C15A8}" type="presParOf" srcId="{B854D3B4-6C4D-4675-B9F4-E6057B96F383}" destId="{B76C3E8E-F712-4DB3-8AE2-DB42ABBA526F}" srcOrd="12" destOrd="0" presId="urn:microsoft.com/office/officeart/2005/8/layout/vProcess5"/>
    <dgm:cxn modelId="{6230AB2D-81BB-4CAA-B88D-0CA136CB8370}" type="presParOf" srcId="{B854D3B4-6C4D-4675-B9F4-E6057B96F383}" destId="{41185205-E287-4B1C-894D-B2D831B7107B}" srcOrd="13" destOrd="0" presId="urn:microsoft.com/office/officeart/2005/8/layout/vProcess5"/>
    <dgm:cxn modelId="{F0E65A06-61B9-476F-9454-23D9047E4E9A}" type="presParOf" srcId="{B854D3B4-6C4D-4675-B9F4-E6057B96F383}" destId="{BC56B186-CDE2-4C48-97BE-870E642F231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4765FC8-CEFE-4B00-8BB3-674C254AC5FD}" type="doc">
      <dgm:prSet loTypeId="urn:microsoft.com/office/officeart/2005/8/layout/hProcess11" loCatId="process" qsTypeId="urn:microsoft.com/office/officeart/2005/8/quickstyle/simple4" qsCatId="simple" csTypeId="urn:microsoft.com/office/officeart/2005/8/colors/accent0_3" csCatId="mainScheme" phldr="1"/>
      <dgm:spPr/>
      <dgm:t>
        <a:bodyPr/>
        <a:lstStyle/>
        <a:p>
          <a:endParaRPr lang="en-US"/>
        </a:p>
      </dgm:t>
    </dgm:pt>
    <dgm:pt modelId="{45054335-BC4D-42D5-B865-F1321582DF1D}">
      <dgm:prSet/>
      <dgm:spPr/>
      <dgm:t>
        <a:bodyPr/>
        <a:lstStyle/>
        <a:p>
          <a:pPr rtl="0"/>
          <a:r>
            <a:rPr lang="en-US"/>
            <a:t>LOI to offer accredited APRT program approved by CoARC July 2019</a:t>
          </a:r>
        </a:p>
      </dgm:t>
    </dgm:pt>
    <dgm:pt modelId="{8D834589-3152-4375-9E03-16355329EE73}" type="parTrans" cxnId="{56EC3B35-F8FB-4615-8516-6BC89205FECA}">
      <dgm:prSet/>
      <dgm:spPr/>
      <dgm:t>
        <a:bodyPr/>
        <a:lstStyle/>
        <a:p>
          <a:endParaRPr lang="en-US"/>
        </a:p>
      </dgm:t>
    </dgm:pt>
    <dgm:pt modelId="{63309495-204C-4CEC-9D72-17CB33F8C4E3}" type="sibTrans" cxnId="{56EC3B35-F8FB-4615-8516-6BC89205FECA}">
      <dgm:prSet/>
      <dgm:spPr/>
      <dgm:t>
        <a:bodyPr/>
        <a:lstStyle/>
        <a:p>
          <a:endParaRPr lang="en-US"/>
        </a:p>
      </dgm:t>
    </dgm:pt>
    <dgm:pt modelId="{BEE6E428-D14F-4433-BD3C-445153EBC815}">
      <dgm:prSet/>
      <dgm:spPr/>
      <dgm:t>
        <a:bodyPr/>
        <a:lstStyle/>
        <a:p>
          <a:pPr rtl="0"/>
          <a:r>
            <a:rPr lang="en-US"/>
            <a:t>Included clinical site affirmations from NCH, OSUWMC</a:t>
          </a:r>
        </a:p>
      </dgm:t>
    </dgm:pt>
    <dgm:pt modelId="{ABE703EE-DE48-4049-A83D-72867D4A4E22}" type="parTrans" cxnId="{0AA4B0CC-DEA0-4611-AFE2-7E0E047D6010}">
      <dgm:prSet/>
      <dgm:spPr/>
      <dgm:t>
        <a:bodyPr/>
        <a:lstStyle/>
        <a:p>
          <a:endParaRPr lang="en-US"/>
        </a:p>
      </dgm:t>
    </dgm:pt>
    <dgm:pt modelId="{ACBFF73C-E3ED-4990-8F1F-862FF36AF20E}" type="sibTrans" cxnId="{0AA4B0CC-DEA0-4611-AFE2-7E0E047D6010}">
      <dgm:prSet/>
      <dgm:spPr/>
      <dgm:t>
        <a:bodyPr/>
        <a:lstStyle/>
        <a:p>
          <a:endParaRPr lang="en-US"/>
        </a:p>
      </dgm:t>
    </dgm:pt>
    <dgm:pt modelId="{9E0ACED1-7809-4CF2-80E9-5C1B1B31F7D2}">
      <dgm:prSet/>
      <dgm:spPr/>
      <dgm:t>
        <a:bodyPr/>
        <a:lstStyle/>
        <a:p>
          <a:pPr rtl="0"/>
          <a:r>
            <a:rPr lang="en-US"/>
            <a:t>Self-study submitted to CoARC September 2019</a:t>
          </a:r>
        </a:p>
      </dgm:t>
    </dgm:pt>
    <dgm:pt modelId="{26579EFB-D270-403F-BF8F-4A7DB4C6BA55}" type="parTrans" cxnId="{96665E07-6A5D-499E-A63F-9D7A27E30187}">
      <dgm:prSet/>
      <dgm:spPr/>
      <dgm:t>
        <a:bodyPr/>
        <a:lstStyle/>
        <a:p>
          <a:endParaRPr lang="en-US"/>
        </a:p>
      </dgm:t>
    </dgm:pt>
    <dgm:pt modelId="{09C8D167-B868-4314-8C21-6CEDAC4B1555}" type="sibTrans" cxnId="{96665E07-6A5D-499E-A63F-9D7A27E30187}">
      <dgm:prSet/>
      <dgm:spPr/>
      <dgm:t>
        <a:bodyPr/>
        <a:lstStyle/>
        <a:p>
          <a:endParaRPr lang="en-US"/>
        </a:p>
      </dgm:t>
    </dgm:pt>
    <dgm:pt modelId="{62A44F50-8CAC-49EA-B24B-6B83AADF445B}">
      <dgm:prSet/>
      <dgm:spPr/>
      <dgm:t>
        <a:bodyPr/>
        <a:lstStyle/>
        <a:p>
          <a:pPr rtl="0"/>
          <a:r>
            <a:rPr lang="en-US"/>
            <a:t>Site Visit completed November 2019</a:t>
          </a:r>
        </a:p>
      </dgm:t>
    </dgm:pt>
    <dgm:pt modelId="{5838BA12-D236-4DE3-9238-AC6156B120C5}" type="parTrans" cxnId="{DD68C964-1914-44A2-B416-257BE28DDAB5}">
      <dgm:prSet/>
      <dgm:spPr/>
      <dgm:t>
        <a:bodyPr/>
        <a:lstStyle/>
        <a:p>
          <a:endParaRPr lang="en-US"/>
        </a:p>
      </dgm:t>
    </dgm:pt>
    <dgm:pt modelId="{B1451D20-BD30-40B7-8638-F137A4548FA2}" type="sibTrans" cxnId="{DD68C964-1914-44A2-B416-257BE28DDAB5}">
      <dgm:prSet/>
      <dgm:spPr/>
      <dgm:t>
        <a:bodyPr/>
        <a:lstStyle/>
        <a:p>
          <a:endParaRPr lang="en-US"/>
        </a:p>
      </dgm:t>
    </dgm:pt>
    <dgm:pt modelId="{27AE5379-E410-412A-9093-9AEE4055B1FE}">
      <dgm:prSet/>
      <dgm:spPr/>
      <dgm:t>
        <a:bodyPr/>
        <a:lstStyle/>
        <a:p>
          <a:pPr rtl="0"/>
          <a:r>
            <a:rPr lang="en-US" dirty="0"/>
            <a:t>Provisional </a:t>
          </a:r>
          <a:r>
            <a:rPr lang="en-US" dirty="0" err="1"/>
            <a:t>CoARC</a:t>
          </a:r>
          <a:r>
            <a:rPr lang="en-US" dirty="0"/>
            <a:t> accreditation December 2019</a:t>
          </a:r>
        </a:p>
      </dgm:t>
    </dgm:pt>
    <dgm:pt modelId="{CEF83F93-8433-4565-957D-918397E1604C}" type="parTrans" cxnId="{9C27963B-3098-430C-B21B-F264E8DF3B62}">
      <dgm:prSet/>
      <dgm:spPr/>
      <dgm:t>
        <a:bodyPr/>
        <a:lstStyle/>
        <a:p>
          <a:endParaRPr lang="en-US"/>
        </a:p>
      </dgm:t>
    </dgm:pt>
    <dgm:pt modelId="{10D39269-C79D-4118-9C03-A1DB6616A9DF}" type="sibTrans" cxnId="{9C27963B-3098-430C-B21B-F264E8DF3B62}">
      <dgm:prSet/>
      <dgm:spPr/>
      <dgm:t>
        <a:bodyPr/>
        <a:lstStyle/>
        <a:p>
          <a:endParaRPr lang="en-US"/>
        </a:p>
      </dgm:t>
    </dgm:pt>
    <dgm:pt modelId="{4340F836-FDFE-4AF8-BCEC-57FF36F15505}" type="pres">
      <dgm:prSet presAssocID="{54765FC8-CEFE-4B00-8BB3-674C254AC5FD}" presName="Name0" presStyleCnt="0">
        <dgm:presLayoutVars>
          <dgm:dir/>
          <dgm:resizeHandles val="exact"/>
        </dgm:presLayoutVars>
      </dgm:prSet>
      <dgm:spPr/>
    </dgm:pt>
    <dgm:pt modelId="{B856914C-A9F3-4D22-A5C3-4865F79C81CC}" type="pres">
      <dgm:prSet presAssocID="{54765FC8-CEFE-4B00-8BB3-674C254AC5FD}" presName="arrow" presStyleLbl="bgShp" presStyleIdx="0" presStyleCnt="1"/>
      <dgm:spPr/>
    </dgm:pt>
    <dgm:pt modelId="{612C9CAE-92C2-499D-AE68-1618B417EC9A}" type="pres">
      <dgm:prSet presAssocID="{54765FC8-CEFE-4B00-8BB3-674C254AC5FD}" presName="points" presStyleCnt="0"/>
      <dgm:spPr/>
    </dgm:pt>
    <dgm:pt modelId="{88EB4E4E-9AAA-417F-B7D4-977420F303AF}" type="pres">
      <dgm:prSet presAssocID="{45054335-BC4D-42D5-B865-F1321582DF1D}" presName="compositeA" presStyleCnt="0"/>
      <dgm:spPr/>
    </dgm:pt>
    <dgm:pt modelId="{D5CA7003-B4B0-4AC9-9E29-0655FB1BDD8C}" type="pres">
      <dgm:prSet presAssocID="{45054335-BC4D-42D5-B865-F1321582DF1D}" presName="textA" presStyleLbl="revTx" presStyleIdx="0" presStyleCnt="4">
        <dgm:presLayoutVars>
          <dgm:bulletEnabled val="1"/>
        </dgm:presLayoutVars>
      </dgm:prSet>
      <dgm:spPr/>
    </dgm:pt>
    <dgm:pt modelId="{83EE813D-0A25-4EC7-B438-B684BFC24402}" type="pres">
      <dgm:prSet presAssocID="{45054335-BC4D-42D5-B865-F1321582DF1D}" presName="circleA" presStyleLbl="node1" presStyleIdx="0" presStyleCnt="4"/>
      <dgm:spPr/>
    </dgm:pt>
    <dgm:pt modelId="{6A6FB072-92BC-406A-889F-18A704B33EF4}" type="pres">
      <dgm:prSet presAssocID="{45054335-BC4D-42D5-B865-F1321582DF1D}" presName="spaceA" presStyleCnt="0"/>
      <dgm:spPr/>
    </dgm:pt>
    <dgm:pt modelId="{86AF7965-5F3E-44D8-B0E5-4D991156ABBA}" type="pres">
      <dgm:prSet presAssocID="{63309495-204C-4CEC-9D72-17CB33F8C4E3}" presName="space" presStyleCnt="0"/>
      <dgm:spPr/>
    </dgm:pt>
    <dgm:pt modelId="{09A3763B-F9EE-4A36-A8B1-5FEE48EE133D}" type="pres">
      <dgm:prSet presAssocID="{9E0ACED1-7809-4CF2-80E9-5C1B1B31F7D2}" presName="compositeB" presStyleCnt="0"/>
      <dgm:spPr/>
    </dgm:pt>
    <dgm:pt modelId="{860F45B9-7E3C-4CE4-88B7-2619CC8ECC87}" type="pres">
      <dgm:prSet presAssocID="{9E0ACED1-7809-4CF2-80E9-5C1B1B31F7D2}" presName="textB" presStyleLbl="revTx" presStyleIdx="1" presStyleCnt="4">
        <dgm:presLayoutVars>
          <dgm:bulletEnabled val="1"/>
        </dgm:presLayoutVars>
      </dgm:prSet>
      <dgm:spPr/>
    </dgm:pt>
    <dgm:pt modelId="{FC0FD5BA-482B-45FF-A34E-0DB2E5F1D8EB}" type="pres">
      <dgm:prSet presAssocID="{9E0ACED1-7809-4CF2-80E9-5C1B1B31F7D2}" presName="circleB" presStyleLbl="node1" presStyleIdx="1" presStyleCnt="4"/>
      <dgm:spPr/>
    </dgm:pt>
    <dgm:pt modelId="{37A96FE6-906A-4882-9483-A70F7A68A1BC}" type="pres">
      <dgm:prSet presAssocID="{9E0ACED1-7809-4CF2-80E9-5C1B1B31F7D2}" presName="spaceB" presStyleCnt="0"/>
      <dgm:spPr/>
    </dgm:pt>
    <dgm:pt modelId="{6D2F018D-76B9-4EEE-B44E-AACB079EA378}" type="pres">
      <dgm:prSet presAssocID="{09C8D167-B868-4314-8C21-6CEDAC4B1555}" presName="space" presStyleCnt="0"/>
      <dgm:spPr/>
    </dgm:pt>
    <dgm:pt modelId="{33508EF0-7FEF-4CCC-A275-4BED16F12B5E}" type="pres">
      <dgm:prSet presAssocID="{62A44F50-8CAC-49EA-B24B-6B83AADF445B}" presName="compositeA" presStyleCnt="0"/>
      <dgm:spPr/>
    </dgm:pt>
    <dgm:pt modelId="{137E60C8-1AF6-4751-BB82-7AADC682B286}" type="pres">
      <dgm:prSet presAssocID="{62A44F50-8CAC-49EA-B24B-6B83AADF445B}" presName="textA" presStyleLbl="revTx" presStyleIdx="2" presStyleCnt="4">
        <dgm:presLayoutVars>
          <dgm:bulletEnabled val="1"/>
        </dgm:presLayoutVars>
      </dgm:prSet>
      <dgm:spPr/>
    </dgm:pt>
    <dgm:pt modelId="{455D9C74-E72A-489B-A298-3BACCE10F4DD}" type="pres">
      <dgm:prSet presAssocID="{62A44F50-8CAC-49EA-B24B-6B83AADF445B}" presName="circleA" presStyleLbl="node1" presStyleIdx="2" presStyleCnt="4"/>
      <dgm:spPr/>
    </dgm:pt>
    <dgm:pt modelId="{F0988464-F209-49B6-BD54-1D000626751F}" type="pres">
      <dgm:prSet presAssocID="{62A44F50-8CAC-49EA-B24B-6B83AADF445B}" presName="spaceA" presStyleCnt="0"/>
      <dgm:spPr/>
    </dgm:pt>
    <dgm:pt modelId="{FE728EC8-4E85-44F5-A6D1-3A3B52CDF915}" type="pres">
      <dgm:prSet presAssocID="{B1451D20-BD30-40B7-8638-F137A4548FA2}" presName="space" presStyleCnt="0"/>
      <dgm:spPr/>
    </dgm:pt>
    <dgm:pt modelId="{63D2CF1A-CE37-4FF1-A918-611074447315}" type="pres">
      <dgm:prSet presAssocID="{27AE5379-E410-412A-9093-9AEE4055B1FE}" presName="compositeB" presStyleCnt="0"/>
      <dgm:spPr/>
    </dgm:pt>
    <dgm:pt modelId="{19D20068-A16B-4303-9460-4D65D27BD97D}" type="pres">
      <dgm:prSet presAssocID="{27AE5379-E410-412A-9093-9AEE4055B1FE}" presName="textB" presStyleLbl="revTx" presStyleIdx="3" presStyleCnt="4">
        <dgm:presLayoutVars>
          <dgm:bulletEnabled val="1"/>
        </dgm:presLayoutVars>
      </dgm:prSet>
      <dgm:spPr/>
    </dgm:pt>
    <dgm:pt modelId="{18B694BE-08C4-4199-8E40-BE578C016AE3}" type="pres">
      <dgm:prSet presAssocID="{27AE5379-E410-412A-9093-9AEE4055B1FE}" presName="circleB" presStyleLbl="node1" presStyleIdx="3" presStyleCnt="4"/>
      <dgm:spPr/>
    </dgm:pt>
    <dgm:pt modelId="{3E757A32-AC4A-403D-AE41-86AC83EA1CE2}" type="pres">
      <dgm:prSet presAssocID="{27AE5379-E410-412A-9093-9AEE4055B1FE}" presName="spaceB" presStyleCnt="0"/>
      <dgm:spPr/>
    </dgm:pt>
  </dgm:ptLst>
  <dgm:cxnLst>
    <dgm:cxn modelId="{96665E07-6A5D-499E-A63F-9D7A27E30187}" srcId="{54765FC8-CEFE-4B00-8BB3-674C254AC5FD}" destId="{9E0ACED1-7809-4CF2-80E9-5C1B1B31F7D2}" srcOrd="1" destOrd="0" parTransId="{26579EFB-D270-403F-BF8F-4A7DB4C6BA55}" sibTransId="{09C8D167-B868-4314-8C21-6CEDAC4B1555}"/>
    <dgm:cxn modelId="{4E34FC26-328B-43D1-81E9-9D3AA129D320}" type="presOf" srcId="{9E0ACED1-7809-4CF2-80E9-5C1B1B31F7D2}" destId="{860F45B9-7E3C-4CE4-88B7-2619CC8ECC87}" srcOrd="0" destOrd="0" presId="urn:microsoft.com/office/officeart/2005/8/layout/hProcess11"/>
    <dgm:cxn modelId="{56EC3B35-F8FB-4615-8516-6BC89205FECA}" srcId="{54765FC8-CEFE-4B00-8BB3-674C254AC5FD}" destId="{45054335-BC4D-42D5-B865-F1321582DF1D}" srcOrd="0" destOrd="0" parTransId="{8D834589-3152-4375-9E03-16355329EE73}" sibTransId="{63309495-204C-4CEC-9D72-17CB33F8C4E3}"/>
    <dgm:cxn modelId="{9C27963B-3098-430C-B21B-F264E8DF3B62}" srcId="{54765FC8-CEFE-4B00-8BB3-674C254AC5FD}" destId="{27AE5379-E410-412A-9093-9AEE4055B1FE}" srcOrd="3" destOrd="0" parTransId="{CEF83F93-8433-4565-957D-918397E1604C}" sibTransId="{10D39269-C79D-4118-9C03-A1DB6616A9DF}"/>
    <dgm:cxn modelId="{DD68C964-1914-44A2-B416-257BE28DDAB5}" srcId="{54765FC8-CEFE-4B00-8BB3-674C254AC5FD}" destId="{62A44F50-8CAC-49EA-B24B-6B83AADF445B}" srcOrd="2" destOrd="0" parTransId="{5838BA12-D236-4DE3-9238-AC6156B120C5}" sibTransId="{B1451D20-BD30-40B7-8638-F137A4548FA2}"/>
    <dgm:cxn modelId="{521DD18A-A4C1-4FDA-B564-27FB6DF085F9}" type="presOf" srcId="{45054335-BC4D-42D5-B865-F1321582DF1D}" destId="{D5CA7003-B4B0-4AC9-9E29-0655FB1BDD8C}" srcOrd="0" destOrd="0" presId="urn:microsoft.com/office/officeart/2005/8/layout/hProcess11"/>
    <dgm:cxn modelId="{68F35A97-2463-415B-B06E-78D6539EE0AD}" type="presOf" srcId="{27AE5379-E410-412A-9093-9AEE4055B1FE}" destId="{19D20068-A16B-4303-9460-4D65D27BD97D}" srcOrd="0" destOrd="0" presId="urn:microsoft.com/office/officeart/2005/8/layout/hProcess11"/>
    <dgm:cxn modelId="{A477ADC2-C121-4D3E-9EF4-2D2998F326E4}" type="presOf" srcId="{62A44F50-8CAC-49EA-B24B-6B83AADF445B}" destId="{137E60C8-1AF6-4751-BB82-7AADC682B286}" srcOrd="0" destOrd="0" presId="urn:microsoft.com/office/officeart/2005/8/layout/hProcess11"/>
    <dgm:cxn modelId="{0AA4B0CC-DEA0-4611-AFE2-7E0E047D6010}" srcId="{45054335-BC4D-42D5-B865-F1321582DF1D}" destId="{BEE6E428-D14F-4433-BD3C-445153EBC815}" srcOrd="0" destOrd="0" parTransId="{ABE703EE-DE48-4049-A83D-72867D4A4E22}" sibTransId="{ACBFF73C-E3ED-4990-8F1F-862FF36AF20E}"/>
    <dgm:cxn modelId="{15921FD6-4EF4-41FE-B5FB-E3069648F852}" type="presOf" srcId="{54765FC8-CEFE-4B00-8BB3-674C254AC5FD}" destId="{4340F836-FDFE-4AF8-BCEC-57FF36F15505}" srcOrd="0" destOrd="0" presId="urn:microsoft.com/office/officeart/2005/8/layout/hProcess11"/>
    <dgm:cxn modelId="{A11C89ED-189F-47B8-84A5-A3694FCD1266}" type="presOf" srcId="{BEE6E428-D14F-4433-BD3C-445153EBC815}" destId="{D5CA7003-B4B0-4AC9-9E29-0655FB1BDD8C}" srcOrd="0" destOrd="1" presId="urn:microsoft.com/office/officeart/2005/8/layout/hProcess11"/>
    <dgm:cxn modelId="{18082275-6C94-413E-A711-9682CF35ECB3}" type="presParOf" srcId="{4340F836-FDFE-4AF8-BCEC-57FF36F15505}" destId="{B856914C-A9F3-4D22-A5C3-4865F79C81CC}" srcOrd="0" destOrd="0" presId="urn:microsoft.com/office/officeart/2005/8/layout/hProcess11"/>
    <dgm:cxn modelId="{B36F32D8-1706-4A45-A677-6739211EC051}" type="presParOf" srcId="{4340F836-FDFE-4AF8-BCEC-57FF36F15505}" destId="{612C9CAE-92C2-499D-AE68-1618B417EC9A}" srcOrd="1" destOrd="0" presId="urn:microsoft.com/office/officeart/2005/8/layout/hProcess11"/>
    <dgm:cxn modelId="{9A21235C-5BC0-4F1F-B2ED-AB77630486E5}" type="presParOf" srcId="{612C9CAE-92C2-499D-AE68-1618B417EC9A}" destId="{88EB4E4E-9AAA-417F-B7D4-977420F303AF}" srcOrd="0" destOrd="0" presId="urn:microsoft.com/office/officeart/2005/8/layout/hProcess11"/>
    <dgm:cxn modelId="{8188515D-0A44-432F-968A-66608E58F808}" type="presParOf" srcId="{88EB4E4E-9AAA-417F-B7D4-977420F303AF}" destId="{D5CA7003-B4B0-4AC9-9E29-0655FB1BDD8C}" srcOrd="0" destOrd="0" presId="urn:microsoft.com/office/officeart/2005/8/layout/hProcess11"/>
    <dgm:cxn modelId="{7A7A1D27-5DA9-4DFC-891B-ABFF104BB360}" type="presParOf" srcId="{88EB4E4E-9AAA-417F-B7D4-977420F303AF}" destId="{83EE813D-0A25-4EC7-B438-B684BFC24402}" srcOrd="1" destOrd="0" presId="urn:microsoft.com/office/officeart/2005/8/layout/hProcess11"/>
    <dgm:cxn modelId="{860773BE-0FC4-45DF-AA30-D46CE64F4854}" type="presParOf" srcId="{88EB4E4E-9AAA-417F-B7D4-977420F303AF}" destId="{6A6FB072-92BC-406A-889F-18A704B33EF4}" srcOrd="2" destOrd="0" presId="urn:microsoft.com/office/officeart/2005/8/layout/hProcess11"/>
    <dgm:cxn modelId="{AEE52C0E-E4D8-4B98-89A7-35B717752343}" type="presParOf" srcId="{612C9CAE-92C2-499D-AE68-1618B417EC9A}" destId="{86AF7965-5F3E-44D8-B0E5-4D991156ABBA}" srcOrd="1" destOrd="0" presId="urn:microsoft.com/office/officeart/2005/8/layout/hProcess11"/>
    <dgm:cxn modelId="{E967B260-1E7D-408E-8C5A-458B73D7FD27}" type="presParOf" srcId="{612C9CAE-92C2-499D-AE68-1618B417EC9A}" destId="{09A3763B-F9EE-4A36-A8B1-5FEE48EE133D}" srcOrd="2" destOrd="0" presId="urn:microsoft.com/office/officeart/2005/8/layout/hProcess11"/>
    <dgm:cxn modelId="{151E40C1-1ED3-4BE1-9F9A-7EC83DE95950}" type="presParOf" srcId="{09A3763B-F9EE-4A36-A8B1-5FEE48EE133D}" destId="{860F45B9-7E3C-4CE4-88B7-2619CC8ECC87}" srcOrd="0" destOrd="0" presId="urn:microsoft.com/office/officeart/2005/8/layout/hProcess11"/>
    <dgm:cxn modelId="{A46E8892-C702-4805-8180-6B54BF105D97}" type="presParOf" srcId="{09A3763B-F9EE-4A36-A8B1-5FEE48EE133D}" destId="{FC0FD5BA-482B-45FF-A34E-0DB2E5F1D8EB}" srcOrd="1" destOrd="0" presId="urn:microsoft.com/office/officeart/2005/8/layout/hProcess11"/>
    <dgm:cxn modelId="{B35767CD-3F4A-48E6-AD25-899EE959BD3F}" type="presParOf" srcId="{09A3763B-F9EE-4A36-A8B1-5FEE48EE133D}" destId="{37A96FE6-906A-4882-9483-A70F7A68A1BC}" srcOrd="2" destOrd="0" presId="urn:microsoft.com/office/officeart/2005/8/layout/hProcess11"/>
    <dgm:cxn modelId="{A066D096-302C-45BC-9F2B-0E7378A10E4B}" type="presParOf" srcId="{612C9CAE-92C2-499D-AE68-1618B417EC9A}" destId="{6D2F018D-76B9-4EEE-B44E-AACB079EA378}" srcOrd="3" destOrd="0" presId="urn:microsoft.com/office/officeart/2005/8/layout/hProcess11"/>
    <dgm:cxn modelId="{BECE403D-9E7B-4886-8B0E-D99268DAD214}" type="presParOf" srcId="{612C9CAE-92C2-499D-AE68-1618B417EC9A}" destId="{33508EF0-7FEF-4CCC-A275-4BED16F12B5E}" srcOrd="4" destOrd="0" presId="urn:microsoft.com/office/officeart/2005/8/layout/hProcess11"/>
    <dgm:cxn modelId="{5FCB90C9-CD39-490C-A53C-1FD35F060BAC}" type="presParOf" srcId="{33508EF0-7FEF-4CCC-A275-4BED16F12B5E}" destId="{137E60C8-1AF6-4751-BB82-7AADC682B286}" srcOrd="0" destOrd="0" presId="urn:microsoft.com/office/officeart/2005/8/layout/hProcess11"/>
    <dgm:cxn modelId="{2136BBCA-28A2-4581-97A5-0C0166AF0F2F}" type="presParOf" srcId="{33508EF0-7FEF-4CCC-A275-4BED16F12B5E}" destId="{455D9C74-E72A-489B-A298-3BACCE10F4DD}" srcOrd="1" destOrd="0" presId="urn:microsoft.com/office/officeart/2005/8/layout/hProcess11"/>
    <dgm:cxn modelId="{E9EFBC34-7F09-4F3D-B166-F3536716CEF6}" type="presParOf" srcId="{33508EF0-7FEF-4CCC-A275-4BED16F12B5E}" destId="{F0988464-F209-49B6-BD54-1D000626751F}" srcOrd="2" destOrd="0" presId="urn:microsoft.com/office/officeart/2005/8/layout/hProcess11"/>
    <dgm:cxn modelId="{CD41A311-7922-4677-B1B5-E21279631F4D}" type="presParOf" srcId="{612C9CAE-92C2-499D-AE68-1618B417EC9A}" destId="{FE728EC8-4E85-44F5-A6D1-3A3B52CDF915}" srcOrd="5" destOrd="0" presId="urn:microsoft.com/office/officeart/2005/8/layout/hProcess11"/>
    <dgm:cxn modelId="{3800A8CB-DC16-4EA0-998E-095A6AB10D10}" type="presParOf" srcId="{612C9CAE-92C2-499D-AE68-1618B417EC9A}" destId="{63D2CF1A-CE37-4FF1-A918-611074447315}" srcOrd="6" destOrd="0" presId="urn:microsoft.com/office/officeart/2005/8/layout/hProcess11"/>
    <dgm:cxn modelId="{C50543FD-E6AE-4BC8-8034-8BC74C87FB1A}" type="presParOf" srcId="{63D2CF1A-CE37-4FF1-A918-611074447315}" destId="{19D20068-A16B-4303-9460-4D65D27BD97D}" srcOrd="0" destOrd="0" presId="urn:microsoft.com/office/officeart/2005/8/layout/hProcess11"/>
    <dgm:cxn modelId="{1CE9FBD2-B260-4F75-BDDD-DC7604DD7DB6}" type="presParOf" srcId="{63D2CF1A-CE37-4FF1-A918-611074447315}" destId="{18B694BE-08C4-4199-8E40-BE578C016AE3}" srcOrd="1" destOrd="0" presId="urn:microsoft.com/office/officeart/2005/8/layout/hProcess11"/>
    <dgm:cxn modelId="{88859232-1358-443D-9FE9-3FF37C2439EE}" type="presParOf" srcId="{63D2CF1A-CE37-4FF1-A918-611074447315}" destId="{3E757A32-AC4A-403D-AE41-86AC83EA1CE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9D4B03C-6D82-4AD4-82D9-1CF8ED0D767F}"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1012B15A-DE99-4D1E-8C20-8FE47580795C}">
      <dgm:prSet/>
      <dgm:spPr/>
      <dgm:t>
        <a:bodyPr/>
        <a:lstStyle/>
        <a:p>
          <a:pPr rtl="0"/>
          <a:r>
            <a:rPr lang="en-US"/>
            <a:t>Human Resources</a:t>
          </a:r>
        </a:p>
      </dgm:t>
    </dgm:pt>
    <dgm:pt modelId="{F445044A-7E8C-4829-9DA4-4FB3C0414EF8}" type="parTrans" cxnId="{615C5ED0-592C-45FB-B4EA-FCA36AC83CB6}">
      <dgm:prSet/>
      <dgm:spPr/>
      <dgm:t>
        <a:bodyPr/>
        <a:lstStyle/>
        <a:p>
          <a:endParaRPr lang="en-US"/>
        </a:p>
      </dgm:t>
    </dgm:pt>
    <dgm:pt modelId="{DC6B9E94-D8C5-4A47-B4C0-A9DD430B278F}" type="sibTrans" cxnId="{615C5ED0-592C-45FB-B4EA-FCA36AC83CB6}">
      <dgm:prSet/>
      <dgm:spPr/>
      <dgm:t>
        <a:bodyPr/>
        <a:lstStyle/>
        <a:p>
          <a:endParaRPr lang="en-US"/>
        </a:p>
      </dgm:t>
    </dgm:pt>
    <dgm:pt modelId="{3237572D-377D-4848-9FD2-5FE2B3720146}">
      <dgm:prSet/>
      <dgm:spPr/>
      <dgm:t>
        <a:bodyPr/>
        <a:lstStyle/>
        <a:p>
          <a:pPr rtl="0"/>
          <a:r>
            <a:rPr lang="en-US"/>
            <a:t>Hospital Administration</a:t>
          </a:r>
        </a:p>
      </dgm:t>
    </dgm:pt>
    <dgm:pt modelId="{C0C5367C-5F17-4F15-A019-9E7D70694DC6}" type="parTrans" cxnId="{2126AF0C-22C2-4A91-B187-6DAA11E9A3BA}">
      <dgm:prSet/>
      <dgm:spPr/>
      <dgm:t>
        <a:bodyPr/>
        <a:lstStyle/>
        <a:p>
          <a:endParaRPr lang="en-US"/>
        </a:p>
      </dgm:t>
    </dgm:pt>
    <dgm:pt modelId="{A0344879-EFB2-4121-8725-7AC285BC654E}" type="sibTrans" cxnId="{2126AF0C-22C2-4A91-B187-6DAA11E9A3BA}">
      <dgm:prSet/>
      <dgm:spPr/>
      <dgm:t>
        <a:bodyPr/>
        <a:lstStyle/>
        <a:p>
          <a:endParaRPr lang="en-US"/>
        </a:p>
      </dgm:t>
    </dgm:pt>
    <dgm:pt modelId="{6597225B-74A0-417D-82C2-D5388C6F4C78}">
      <dgm:prSet/>
      <dgm:spPr/>
      <dgm:t>
        <a:bodyPr/>
        <a:lstStyle/>
        <a:p>
          <a:pPr rtl="0"/>
          <a:r>
            <a:rPr lang="en-US" dirty="0"/>
            <a:t>Physician and Nursing Leadership</a:t>
          </a:r>
        </a:p>
      </dgm:t>
    </dgm:pt>
    <dgm:pt modelId="{28E3F4CE-0645-4367-A473-50A21A848A97}" type="parTrans" cxnId="{6C4FE622-42F9-4953-9F3E-E034956D45F9}">
      <dgm:prSet/>
      <dgm:spPr/>
      <dgm:t>
        <a:bodyPr/>
        <a:lstStyle/>
        <a:p>
          <a:endParaRPr lang="en-US"/>
        </a:p>
      </dgm:t>
    </dgm:pt>
    <dgm:pt modelId="{ED2B5702-8F49-4A5B-BED1-AD85CCF35307}" type="sibTrans" cxnId="{6C4FE622-42F9-4953-9F3E-E034956D45F9}">
      <dgm:prSet/>
      <dgm:spPr/>
      <dgm:t>
        <a:bodyPr/>
        <a:lstStyle/>
        <a:p>
          <a:endParaRPr lang="en-US"/>
        </a:p>
      </dgm:t>
    </dgm:pt>
    <dgm:pt modelId="{51F0CAD4-0CA6-4BF6-BFC8-720F9C874E3A}" type="pres">
      <dgm:prSet presAssocID="{89D4B03C-6D82-4AD4-82D9-1CF8ED0D767F}" presName="Name0" presStyleCnt="0">
        <dgm:presLayoutVars>
          <dgm:dir/>
          <dgm:resizeHandles val="exact"/>
        </dgm:presLayoutVars>
      </dgm:prSet>
      <dgm:spPr/>
    </dgm:pt>
    <dgm:pt modelId="{46099BA5-480E-4417-9E11-206F2BECC165}" type="pres">
      <dgm:prSet presAssocID="{1012B15A-DE99-4D1E-8C20-8FE47580795C}" presName="node" presStyleLbl="node1" presStyleIdx="0" presStyleCnt="3" custScaleY="116892">
        <dgm:presLayoutVars>
          <dgm:bulletEnabled val="1"/>
        </dgm:presLayoutVars>
      </dgm:prSet>
      <dgm:spPr/>
    </dgm:pt>
    <dgm:pt modelId="{41950F97-4C77-447B-B123-6F98445E825A}" type="pres">
      <dgm:prSet presAssocID="{DC6B9E94-D8C5-4A47-B4C0-A9DD430B278F}" presName="sibTrans" presStyleLbl="sibTrans2D1" presStyleIdx="0" presStyleCnt="3"/>
      <dgm:spPr/>
    </dgm:pt>
    <dgm:pt modelId="{434FD9AE-BFE4-403B-B32F-0B422AFC50A4}" type="pres">
      <dgm:prSet presAssocID="{DC6B9E94-D8C5-4A47-B4C0-A9DD430B278F}" presName="connectorText" presStyleLbl="sibTrans2D1" presStyleIdx="0" presStyleCnt="3"/>
      <dgm:spPr/>
    </dgm:pt>
    <dgm:pt modelId="{AB27885E-9CF0-4A82-A65B-278CE819807F}" type="pres">
      <dgm:prSet presAssocID="{3237572D-377D-4848-9FD2-5FE2B3720146}" presName="node" presStyleLbl="node1" presStyleIdx="1" presStyleCnt="3" custScaleY="116892">
        <dgm:presLayoutVars>
          <dgm:bulletEnabled val="1"/>
        </dgm:presLayoutVars>
      </dgm:prSet>
      <dgm:spPr/>
    </dgm:pt>
    <dgm:pt modelId="{D64CE267-6F9F-4CAA-B683-9D64DDED9DB0}" type="pres">
      <dgm:prSet presAssocID="{A0344879-EFB2-4121-8725-7AC285BC654E}" presName="sibTrans" presStyleLbl="sibTrans2D1" presStyleIdx="1" presStyleCnt="3"/>
      <dgm:spPr/>
    </dgm:pt>
    <dgm:pt modelId="{815F6B00-3BE7-4761-B1F7-65EE84F807E5}" type="pres">
      <dgm:prSet presAssocID="{A0344879-EFB2-4121-8725-7AC285BC654E}" presName="connectorText" presStyleLbl="sibTrans2D1" presStyleIdx="1" presStyleCnt="3"/>
      <dgm:spPr/>
    </dgm:pt>
    <dgm:pt modelId="{80BEB266-13D0-4E84-9C9F-A85127E4E03B}" type="pres">
      <dgm:prSet presAssocID="{6597225B-74A0-417D-82C2-D5388C6F4C78}" presName="node" presStyleLbl="node1" presStyleIdx="2" presStyleCnt="3" custScaleY="116892">
        <dgm:presLayoutVars>
          <dgm:bulletEnabled val="1"/>
        </dgm:presLayoutVars>
      </dgm:prSet>
      <dgm:spPr/>
    </dgm:pt>
    <dgm:pt modelId="{39E7C022-C424-4557-9E3C-A2CC6C54BC89}" type="pres">
      <dgm:prSet presAssocID="{ED2B5702-8F49-4A5B-BED1-AD85CCF35307}" presName="sibTrans" presStyleLbl="sibTrans2D1" presStyleIdx="2" presStyleCnt="3"/>
      <dgm:spPr/>
    </dgm:pt>
    <dgm:pt modelId="{5641DB63-B306-419E-A95F-EBB41098B520}" type="pres">
      <dgm:prSet presAssocID="{ED2B5702-8F49-4A5B-BED1-AD85CCF35307}" presName="connectorText" presStyleLbl="sibTrans2D1" presStyleIdx="2" presStyleCnt="3"/>
      <dgm:spPr/>
    </dgm:pt>
  </dgm:ptLst>
  <dgm:cxnLst>
    <dgm:cxn modelId="{83482003-9764-4979-91D1-886B6B776609}" type="presOf" srcId="{1012B15A-DE99-4D1E-8C20-8FE47580795C}" destId="{46099BA5-480E-4417-9E11-206F2BECC165}" srcOrd="0" destOrd="0" presId="urn:microsoft.com/office/officeart/2005/8/layout/cycle7"/>
    <dgm:cxn modelId="{2126AF0C-22C2-4A91-B187-6DAA11E9A3BA}" srcId="{89D4B03C-6D82-4AD4-82D9-1CF8ED0D767F}" destId="{3237572D-377D-4848-9FD2-5FE2B3720146}" srcOrd="1" destOrd="0" parTransId="{C0C5367C-5F17-4F15-A019-9E7D70694DC6}" sibTransId="{A0344879-EFB2-4121-8725-7AC285BC654E}"/>
    <dgm:cxn modelId="{6C4FE622-42F9-4953-9F3E-E034956D45F9}" srcId="{89D4B03C-6D82-4AD4-82D9-1CF8ED0D767F}" destId="{6597225B-74A0-417D-82C2-D5388C6F4C78}" srcOrd="2" destOrd="0" parTransId="{28E3F4CE-0645-4367-A473-50A21A848A97}" sibTransId="{ED2B5702-8F49-4A5B-BED1-AD85CCF35307}"/>
    <dgm:cxn modelId="{1D23C93A-AE51-4033-9EDE-FBFE7EB3CD51}" type="presOf" srcId="{89D4B03C-6D82-4AD4-82D9-1CF8ED0D767F}" destId="{51F0CAD4-0CA6-4BF6-BFC8-720F9C874E3A}" srcOrd="0" destOrd="0" presId="urn:microsoft.com/office/officeart/2005/8/layout/cycle7"/>
    <dgm:cxn modelId="{A6DBDA56-9762-4914-9BCD-1607069DD8D1}" type="presOf" srcId="{6597225B-74A0-417D-82C2-D5388C6F4C78}" destId="{80BEB266-13D0-4E84-9C9F-A85127E4E03B}" srcOrd="0" destOrd="0" presId="urn:microsoft.com/office/officeart/2005/8/layout/cycle7"/>
    <dgm:cxn modelId="{2EF92179-89BC-4671-92B3-BA6F7D749BEE}" type="presOf" srcId="{A0344879-EFB2-4121-8725-7AC285BC654E}" destId="{D64CE267-6F9F-4CAA-B683-9D64DDED9DB0}" srcOrd="0" destOrd="0" presId="urn:microsoft.com/office/officeart/2005/8/layout/cycle7"/>
    <dgm:cxn modelId="{7082FA81-A7F7-4271-BED5-081690A768D0}" type="presOf" srcId="{A0344879-EFB2-4121-8725-7AC285BC654E}" destId="{815F6B00-3BE7-4761-B1F7-65EE84F807E5}" srcOrd="1" destOrd="0" presId="urn:microsoft.com/office/officeart/2005/8/layout/cycle7"/>
    <dgm:cxn modelId="{77D266B9-559C-4D9B-AFFC-B7E14A681DFC}" type="presOf" srcId="{DC6B9E94-D8C5-4A47-B4C0-A9DD430B278F}" destId="{41950F97-4C77-447B-B123-6F98445E825A}" srcOrd="0" destOrd="0" presId="urn:microsoft.com/office/officeart/2005/8/layout/cycle7"/>
    <dgm:cxn modelId="{6994D8C4-2AC7-468B-A0C1-CA2725C9BA83}" type="presOf" srcId="{3237572D-377D-4848-9FD2-5FE2B3720146}" destId="{AB27885E-9CF0-4A82-A65B-278CE819807F}" srcOrd="0" destOrd="0" presId="urn:microsoft.com/office/officeart/2005/8/layout/cycle7"/>
    <dgm:cxn modelId="{47728AC8-26D1-4A52-BD21-91CE0C803152}" type="presOf" srcId="{DC6B9E94-D8C5-4A47-B4C0-A9DD430B278F}" destId="{434FD9AE-BFE4-403B-B32F-0B422AFC50A4}" srcOrd="1" destOrd="0" presId="urn:microsoft.com/office/officeart/2005/8/layout/cycle7"/>
    <dgm:cxn modelId="{615C5ED0-592C-45FB-B4EA-FCA36AC83CB6}" srcId="{89D4B03C-6D82-4AD4-82D9-1CF8ED0D767F}" destId="{1012B15A-DE99-4D1E-8C20-8FE47580795C}" srcOrd="0" destOrd="0" parTransId="{F445044A-7E8C-4829-9DA4-4FB3C0414EF8}" sibTransId="{DC6B9E94-D8C5-4A47-B4C0-A9DD430B278F}"/>
    <dgm:cxn modelId="{396551EB-F5BE-4FE1-B5D9-E0749B935699}" type="presOf" srcId="{ED2B5702-8F49-4A5B-BED1-AD85CCF35307}" destId="{5641DB63-B306-419E-A95F-EBB41098B520}" srcOrd="1" destOrd="0" presId="urn:microsoft.com/office/officeart/2005/8/layout/cycle7"/>
    <dgm:cxn modelId="{36A012ED-FDB8-491C-9808-8F897899AC6F}" type="presOf" srcId="{ED2B5702-8F49-4A5B-BED1-AD85CCF35307}" destId="{39E7C022-C424-4557-9E3C-A2CC6C54BC89}" srcOrd="0" destOrd="0" presId="urn:microsoft.com/office/officeart/2005/8/layout/cycle7"/>
    <dgm:cxn modelId="{E7AD1BA3-E47F-4C53-A82E-FDF73EBC4FB8}" type="presParOf" srcId="{51F0CAD4-0CA6-4BF6-BFC8-720F9C874E3A}" destId="{46099BA5-480E-4417-9E11-206F2BECC165}" srcOrd="0" destOrd="0" presId="urn:microsoft.com/office/officeart/2005/8/layout/cycle7"/>
    <dgm:cxn modelId="{E64399D9-7CB7-4DEA-8591-406B0248C9DB}" type="presParOf" srcId="{51F0CAD4-0CA6-4BF6-BFC8-720F9C874E3A}" destId="{41950F97-4C77-447B-B123-6F98445E825A}" srcOrd="1" destOrd="0" presId="urn:microsoft.com/office/officeart/2005/8/layout/cycle7"/>
    <dgm:cxn modelId="{A0F8F7C1-87A0-4C2A-8774-9B6DAA0FA2D3}" type="presParOf" srcId="{41950F97-4C77-447B-B123-6F98445E825A}" destId="{434FD9AE-BFE4-403B-B32F-0B422AFC50A4}" srcOrd="0" destOrd="0" presId="urn:microsoft.com/office/officeart/2005/8/layout/cycle7"/>
    <dgm:cxn modelId="{3643ED43-8CCC-4AED-9B4F-7710390C4547}" type="presParOf" srcId="{51F0CAD4-0CA6-4BF6-BFC8-720F9C874E3A}" destId="{AB27885E-9CF0-4A82-A65B-278CE819807F}" srcOrd="2" destOrd="0" presId="urn:microsoft.com/office/officeart/2005/8/layout/cycle7"/>
    <dgm:cxn modelId="{8DD13D77-F3E3-4CAF-B79B-C853FCD15211}" type="presParOf" srcId="{51F0CAD4-0CA6-4BF6-BFC8-720F9C874E3A}" destId="{D64CE267-6F9F-4CAA-B683-9D64DDED9DB0}" srcOrd="3" destOrd="0" presId="urn:microsoft.com/office/officeart/2005/8/layout/cycle7"/>
    <dgm:cxn modelId="{33FDD336-8A95-421C-BE26-21E6FA35FFC5}" type="presParOf" srcId="{D64CE267-6F9F-4CAA-B683-9D64DDED9DB0}" destId="{815F6B00-3BE7-4761-B1F7-65EE84F807E5}" srcOrd="0" destOrd="0" presId="urn:microsoft.com/office/officeart/2005/8/layout/cycle7"/>
    <dgm:cxn modelId="{7E31237D-CE81-4221-A113-AC3C072E41E6}" type="presParOf" srcId="{51F0CAD4-0CA6-4BF6-BFC8-720F9C874E3A}" destId="{80BEB266-13D0-4E84-9C9F-A85127E4E03B}" srcOrd="4" destOrd="0" presId="urn:microsoft.com/office/officeart/2005/8/layout/cycle7"/>
    <dgm:cxn modelId="{B343A310-29B4-46E8-870E-7D1F06738C33}" type="presParOf" srcId="{51F0CAD4-0CA6-4BF6-BFC8-720F9C874E3A}" destId="{39E7C022-C424-4557-9E3C-A2CC6C54BC89}" srcOrd="5" destOrd="0" presId="urn:microsoft.com/office/officeart/2005/8/layout/cycle7"/>
    <dgm:cxn modelId="{75FE3927-691F-4C8E-9827-017D4B39955F}" type="presParOf" srcId="{39E7C022-C424-4557-9E3C-A2CC6C54BC89}" destId="{5641DB63-B306-419E-A95F-EBB41098B52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09D6784-35FD-499F-8455-235C9DA49A1F}"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394DCA10-E293-4B12-AF33-FD4007685D52}">
      <dgm:prSet/>
      <dgm:spPr/>
      <dgm:t>
        <a:bodyPr/>
        <a:lstStyle/>
        <a:p>
          <a:pPr rtl="0"/>
          <a:r>
            <a:rPr lang="en-US"/>
            <a:t>APRT</a:t>
          </a:r>
        </a:p>
      </dgm:t>
    </dgm:pt>
    <dgm:pt modelId="{1DA67A91-81BA-4455-996F-C744D29E4147}" type="parTrans" cxnId="{BFE62D69-2AE4-4A73-B7C5-077BE963FEA4}">
      <dgm:prSet/>
      <dgm:spPr/>
      <dgm:t>
        <a:bodyPr/>
        <a:lstStyle/>
        <a:p>
          <a:endParaRPr lang="en-US"/>
        </a:p>
      </dgm:t>
    </dgm:pt>
    <dgm:pt modelId="{E957C394-606F-4FB9-89E6-22FA1BE8B33A}" type="sibTrans" cxnId="{BFE62D69-2AE4-4A73-B7C5-077BE963FEA4}">
      <dgm:prSet/>
      <dgm:spPr/>
      <dgm:t>
        <a:bodyPr/>
        <a:lstStyle/>
        <a:p>
          <a:endParaRPr lang="en-US"/>
        </a:p>
      </dgm:t>
    </dgm:pt>
    <dgm:pt modelId="{B057E457-B19D-466D-98B6-DF614AB5AA52}">
      <dgm:prSet/>
      <dgm:spPr/>
      <dgm:t>
        <a:bodyPr/>
        <a:lstStyle/>
        <a:p>
          <a:pPr rtl="0"/>
          <a:r>
            <a:rPr lang="en-US"/>
            <a:t>RT department</a:t>
          </a:r>
        </a:p>
      </dgm:t>
    </dgm:pt>
    <dgm:pt modelId="{55422D12-0F22-433C-9061-A5FAD283DC88}" type="parTrans" cxnId="{AC95C06B-6DA5-45BD-92CB-C35FEBEC8D8D}">
      <dgm:prSet/>
      <dgm:spPr/>
      <dgm:t>
        <a:bodyPr/>
        <a:lstStyle/>
        <a:p>
          <a:endParaRPr lang="en-US"/>
        </a:p>
      </dgm:t>
    </dgm:pt>
    <dgm:pt modelId="{58E5A1C3-3809-4317-9E41-87A0B0A87F8F}" type="sibTrans" cxnId="{AC95C06B-6DA5-45BD-92CB-C35FEBEC8D8D}">
      <dgm:prSet/>
      <dgm:spPr/>
      <dgm:t>
        <a:bodyPr/>
        <a:lstStyle/>
        <a:p>
          <a:endParaRPr lang="en-US"/>
        </a:p>
      </dgm:t>
    </dgm:pt>
    <dgm:pt modelId="{6FF2BC20-0676-4378-8F0C-33962FAB12D3}">
      <dgm:prSet/>
      <dgm:spPr/>
      <dgm:t>
        <a:bodyPr/>
        <a:lstStyle/>
        <a:p>
          <a:pPr rtl="0"/>
          <a:r>
            <a:rPr lang="en-US" dirty="0"/>
            <a:t>Outpatient clinic</a:t>
          </a:r>
        </a:p>
      </dgm:t>
    </dgm:pt>
    <dgm:pt modelId="{793BB303-55DC-491C-A77D-82CBED96CE45}" type="parTrans" cxnId="{E9530306-8075-43E5-ADFF-7E6A340AEE45}">
      <dgm:prSet/>
      <dgm:spPr/>
      <dgm:t>
        <a:bodyPr/>
        <a:lstStyle/>
        <a:p>
          <a:endParaRPr lang="en-US"/>
        </a:p>
      </dgm:t>
    </dgm:pt>
    <dgm:pt modelId="{725A050F-8814-4A83-9D9F-6E70C26FA41D}" type="sibTrans" cxnId="{E9530306-8075-43E5-ADFF-7E6A340AEE45}">
      <dgm:prSet/>
      <dgm:spPr/>
      <dgm:t>
        <a:bodyPr/>
        <a:lstStyle/>
        <a:p>
          <a:endParaRPr lang="en-US"/>
        </a:p>
      </dgm:t>
    </dgm:pt>
    <dgm:pt modelId="{90937DA2-32B4-432A-AF04-9BA74B223011}">
      <dgm:prSet/>
      <dgm:spPr/>
      <dgm:t>
        <a:bodyPr/>
        <a:lstStyle/>
        <a:p>
          <a:pPr rtl="0"/>
          <a:r>
            <a:rPr lang="en-US" dirty="0"/>
            <a:t>Acute Care Unit</a:t>
          </a:r>
        </a:p>
      </dgm:t>
    </dgm:pt>
    <dgm:pt modelId="{46863CCE-54FB-403D-966D-B84A3F01515D}" type="parTrans" cxnId="{890759D3-026C-4456-9CC9-3304DA998FF4}">
      <dgm:prSet/>
      <dgm:spPr/>
      <dgm:t>
        <a:bodyPr/>
        <a:lstStyle/>
        <a:p>
          <a:endParaRPr lang="en-US"/>
        </a:p>
      </dgm:t>
    </dgm:pt>
    <dgm:pt modelId="{2FDB7C7F-E846-4FD7-966F-75A09B40D569}" type="sibTrans" cxnId="{890759D3-026C-4456-9CC9-3304DA998FF4}">
      <dgm:prSet/>
      <dgm:spPr/>
      <dgm:t>
        <a:bodyPr/>
        <a:lstStyle/>
        <a:p>
          <a:endParaRPr lang="en-US"/>
        </a:p>
      </dgm:t>
    </dgm:pt>
    <dgm:pt modelId="{E83339F4-41C8-4B0C-A5D7-2D4ECE2AE59A}">
      <dgm:prSet/>
      <dgm:spPr/>
      <dgm:t>
        <a:bodyPr/>
        <a:lstStyle/>
        <a:p>
          <a:pPr rtl="0"/>
          <a:r>
            <a:rPr lang="en-US" dirty="0"/>
            <a:t>Inpatient Service</a:t>
          </a:r>
        </a:p>
      </dgm:t>
    </dgm:pt>
    <dgm:pt modelId="{D7D6BEDE-9B75-4929-8B98-CE3066873DBB}" type="parTrans" cxnId="{4891F511-2F79-4A4C-BB32-0D0C8234FE7E}">
      <dgm:prSet/>
      <dgm:spPr/>
      <dgm:t>
        <a:bodyPr/>
        <a:lstStyle/>
        <a:p>
          <a:endParaRPr lang="en-US"/>
        </a:p>
      </dgm:t>
    </dgm:pt>
    <dgm:pt modelId="{706C5141-F161-4B59-BDFE-92C11DC28FEA}" type="sibTrans" cxnId="{4891F511-2F79-4A4C-BB32-0D0C8234FE7E}">
      <dgm:prSet/>
      <dgm:spPr/>
      <dgm:t>
        <a:bodyPr/>
        <a:lstStyle/>
        <a:p>
          <a:endParaRPr lang="en-US"/>
        </a:p>
      </dgm:t>
    </dgm:pt>
    <dgm:pt modelId="{6CDB4090-9A33-4F99-9234-0815374FB606}" type="pres">
      <dgm:prSet presAssocID="{609D6784-35FD-499F-8455-235C9DA49A1F}" presName="Name0" presStyleCnt="0">
        <dgm:presLayoutVars>
          <dgm:chMax val="1"/>
          <dgm:dir/>
          <dgm:animLvl val="ctr"/>
          <dgm:resizeHandles val="exact"/>
        </dgm:presLayoutVars>
      </dgm:prSet>
      <dgm:spPr/>
    </dgm:pt>
    <dgm:pt modelId="{F3CCB3F0-3DDB-41C2-AAE8-A7ACA80B630F}" type="pres">
      <dgm:prSet presAssocID="{394DCA10-E293-4B12-AF33-FD4007685D52}" presName="centerShape" presStyleLbl="node0" presStyleIdx="0" presStyleCnt="1"/>
      <dgm:spPr/>
    </dgm:pt>
    <dgm:pt modelId="{4DF77E15-FF0B-4264-9DC8-A97DE3C806F1}" type="pres">
      <dgm:prSet presAssocID="{B057E457-B19D-466D-98B6-DF614AB5AA52}" presName="node" presStyleLbl="node1" presStyleIdx="0" presStyleCnt="4" custScaleX="125194" custScaleY="125194">
        <dgm:presLayoutVars>
          <dgm:bulletEnabled val="1"/>
        </dgm:presLayoutVars>
      </dgm:prSet>
      <dgm:spPr/>
    </dgm:pt>
    <dgm:pt modelId="{96F689FE-7B79-459D-8496-F01C62F523FA}" type="pres">
      <dgm:prSet presAssocID="{B057E457-B19D-466D-98B6-DF614AB5AA52}" presName="dummy" presStyleCnt="0"/>
      <dgm:spPr/>
    </dgm:pt>
    <dgm:pt modelId="{985A9FFB-BA27-4CF9-BFA3-843D90DB89B5}" type="pres">
      <dgm:prSet presAssocID="{58E5A1C3-3809-4317-9E41-87A0B0A87F8F}" presName="sibTrans" presStyleLbl="sibTrans2D1" presStyleIdx="0" presStyleCnt="4"/>
      <dgm:spPr/>
    </dgm:pt>
    <dgm:pt modelId="{A0FFA418-4965-48C3-AB3B-E602A7CE81E8}" type="pres">
      <dgm:prSet presAssocID="{6FF2BC20-0676-4378-8F0C-33962FAB12D3}" presName="node" presStyleLbl="node1" presStyleIdx="1" presStyleCnt="4" custScaleX="125194" custScaleY="125194">
        <dgm:presLayoutVars>
          <dgm:bulletEnabled val="1"/>
        </dgm:presLayoutVars>
      </dgm:prSet>
      <dgm:spPr/>
    </dgm:pt>
    <dgm:pt modelId="{476743F9-85C9-4586-B96D-3C45088B3F6D}" type="pres">
      <dgm:prSet presAssocID="{6FF2BC20-0676-4378-8F0C-33962FAB12D3}" presName="dummy" presStyleCnt="0"/>
      <dgm:spPr/>
    </dgm:pt>
    <dgm:pt modelId="{7C497225-FFA4-4C4C-9C4F-E4A75654BD87}" type="pres">
      <dgm:prSet presAssocID="{725A050F-8814-4A83-9D9F-6E70C26FA41D}" presName="sibTrans" presStyleLbl="sibTrans2D1" presStyleIdx="1" presStyleCnt="4"/>
      <dgm:spPr/>
    </dgm:pt>
    <dgm:pt modelId="{7911CE70-E084-4084-9B1E-FA32AE4FAE14}" type="pres">
      <dgm:prSet presAssocID="{90937DA2-32B4-432A-AF04-9BA74B223011}" presName="node" presStyleLbl="node1" presStyleIdx="2" presStyleCnt="4" custScaleX="125194" custScaleY="125194">
        <dgm:presLayoutVars>
          <dgm:bulletEnabled val="1"/>
        </dgm:presLayoutVars>
      </dgm:prSet>
      <dgm:spPr/>
    </dgm:pt>
    <dgm:pt modelId="{74C786F9-792B-46A2-8EA0-88876F0FEED3}" type="pres">
      <dgm:prSet presAssocID="{90937DA2-32B4-432A-AF04-9BA74B223011}" presName="dummy" presStyleCnt="0"/>
      <dgm:spPr/>
    </dgm:pt>
    <dgm:pt modelId="{809527D5-DD35-4D63-AB5A-18BB2342674D}" type="pres">
      <dgm:prSet presAssocID="{2FDB7C7F-E846-4FD7-966F-75A09B40D569}" presName="sibTrans" presStyleLbl="sibTrans2D1" presStyleIdx="2" presStyleCnt="4"/>
      <dgm:spPr/>
    </dgm:pt>
    <dgm:pt modelId="{378F8384-8273-4C28-A66D-4C7E28C311C9}" type="pres">
      <dgm:prSet presAssocID="{E83339F4-41C8-4B0C-A5D7-2D4ECE2AE59A}" presName="node" presStyleLbl="node1" presStyleIdx="3" presStyleCnt="4" custScaleX="125194" custScaleY="125194">
        <dgm:presLayoutVars>
          <dgm:bulletEnabled val="1"/>
        </dgm:presLayoutVars>
      </dgm:prSet>
      <dgm:spPr/>
    </dgm:pt>
    <dgm:pt modelId="{3008F7D9-D5D2-4689-97A0-DE59B8875146}" type="pres">
      <dgm:prSet presAssocID="{E83339F4-41C8-4B0C-A5D7-2D4ECE2AE59A}" presName="dummy" presStyleCnt="0"/>
      <dgm:spPr/>
    </dgm:pt>
    <dgm:pt modelId="{0D803264-11C9-467E-A961-19FE733F9A91}" type="pres">
      <dgm:prSet presAssocID="{706C5141-F161-4B59-BDFE-92C11DC28FEA}" presName="sibTrans" presStyleLbl="sibTrans2D1" presStyleIdx="3" presStyleCnt="4"/>
      <dgm:spPr/>
    </dgm:pt>
  </dgm:ptLst>
  <dgm:cxnLst>
    <dgm:cxn modelId="{E9530306-8075-43E5-ADFF-7E6A340AEE45}" srcId="{394DCA10-E293-4B12-AF33-FD4007685D52}" destId="{6FF2BC20-0676-4378-8F0C-33962FAB12D3}" srcOrd="1" destOrd="0" parTransId="{793BB303-55DC-491C-A77D-82CBED96CE45}" sibTransId="{725A050F-8814-4A83-9D9F-6E70C26FA41D}"/>
    <dgm:cxn modelId="{4891F511-2F79-4A4C-BB32-0D0C8234FE7E}" srcId="{394DCA10-E293-4B12-AF33-FD4007685D52}" destId="{E83339F4-41C8-4B0C-A5D7-2D4ECE2AE59A}" srcOrd="3" destOrd="0" parTransId="{D7D6BEDE-9B75-4929-8B98-CE3066873DBB}" sibTransId="{706C5141-F161-4B59-BDFE-92C11DC28FEA}"/>
    <dgm:cxn modelId="{D6B79415-4213-4EC6-93CF-A867CB5B5938}" type="presOf" srcId="{2FDB7C7F-E846-4FD7-966F-75A09B40D569}" destId="{809527D5-DD35-4D63-AB5A-18BB2342674D}" srcOrd="0" destOrd="0" presId="urn:microsoft.com/office/officeart/2005/8/layout/radial6"/>
    <dgm:cxn modelId="{E9CE1724-7843-4CD7-89D5-B330A04C674B}" type="presOf" srcId="{394DCA10-E293-4B12-AF33-FD4007685D52}" destId="{F3CCB3F0-3DDB-41C2-AAE8-A7ACA80B630F}" srcOrd="0" destOrd="0" presId="urn:microsoft.com/office/officeart/2005/8/layout/radial6"/>
    <dgm:cxn modelId="{F575D064-DEBD-4F0B-80CC-6A1342A34BC1}" type="presOf" srcId="{706C5141-F161-4B59-BDFE-92C11DC28FEA}" destId="{0D803264-11C9-467E-A961-19FE733F9A91}" srcOrd="0" destOrd="0" presId="urn:microsoft.com/office/officeart/2005/8/layout/radial6"/>
    <dgm:cxn modelId="{29427C48-132A-4BF1-8069-A5676072B494}" type="presOf" srcId="{609D6784-35FD-499F-8455-235C9DA49A1F}" destId="{6CDB4090-9A33-4F99-9234-0815374FB606}" srcOrd="0" destOrd="0" presId="urn:microsoft.com/office/officeart/2005/8/layout/radial6"/>
    <dgm:cxn modelId="{BFE62D69-2AE4-4A73-B7C5-077BE963FEA4}" srcId="{609D6784-35FD-499F-8455-235C9DA49A1F}" destId="{394DCA10-E293-4B12-AF33-FD4007685D52}" srcOrd="0" destOrd="0" parTransId="{1DA67A91-81BA-4455-996F-C744D29E4147}" sibTransId="{E957C394-606F-4FB9-89E6-22FA1BE8B33A}"/>
    <dgm:cxn modelId="{AC95C06B-6DA5-45BD-92CB-C35FEBEC8D8D}" srcId="{394DCA10-E293-4B12-AF33-FD4007685D52}" destId="{B057E457-B19D-466D-98B6-DF614AB5AA52}" srcOrd="0" destOrd="0" parTransId="{55422D12-0F22-433C-9061-A5FAD283DC88}" sibTransId="{58E5A1C3-3809-4317-9E41-87A0B0A87F8F}"/>
    <dgm:cxn modelId="{8E659D6F-4CD1-476C-AA57-4AEED64431C8}" type="presOf" srcId="{6FF2BC20-0676-4378-8F0C-33962FAB12D3}" destId="{A0FFA418-4965-48C3-AB3B-E602A7CE81E8}" srcOrd="0" destOrd="0" presId="urn:microsoft.com/office/officeart/2005/8/layout/radial6"/>
    <dgm:cxn modelId="{F39F6F54-5AC3-4B91-B647-D500CD603736}" type="presOf" srcId="{58E5A1C3-3809-4317-9E41-87A0B0A87F8F}" destId="{985A9FFB-BA27-4CF9-BFA3-843D90DB89B5}" srcOrd="0" destOrd="0" presId="urn:microsoft.com/office/officeart/2005/8/layout/radial6"/>
    <dgm:cxn modelId="{73E2AE96-72C5-43A3-A0C2-012DB2F2613B}" type="presOf" srcId="{B057E457-B19D-466D-98B6-DF614AB5AA52}" destId="{4DF77E15-FF0B-4264-9DC8-A97DE3C806F1}" srcOrd="0" destOrd="0" presId="urn:microsoft.com/office/officeart/2005/8/layout/radial6"/>
    <dgm:cxn modelId="{1FA2EAC6-1C00-4A6B-85FA-4A7B7A0D31E0}" type="presOf" srcId="{725A050F-8814-4A83-9D9F-6E70C26FA41D}" destId="{7C497225-FFA4-4C4C-9C4F-E4A75654BD87}" srcOrd="0" destOrd="0" presId="urn:microsoft.com/office/officeart/2005/8/layout/radial6"/>
    <dgm:cxn modelId="{890759D3-026C-4456-9CC9-3304DA998FF4}" srcId="{394DCA10-E293-4B12-AF33-FD4007685D52}" destId="{90937DA2-32B4-432A-AF04-9BA74B223011}" srcOrd="2" destOrd="0" parTransId="{46863CCE-54FB-403D-966D-B84A3F01515D}" sibTransId="{2FDB7C7F-E846-4FD7-966F-75A09B40D569}"/>
    <dgm:cxn modelId="{A05A7FD9-9E71-46FE-8C4A-07E8A179C3FB}" type="presOf" srcId="{90937DA2-32B4-432A-AF04-9BA74B223011}" destId="{7911CE70-E084-4084-9B1E-FA32AE4FAE14}" srcOrd="0" destOrd="0" presId="urn:microsoft.com/office/officeart/2005/8/layout/radial6"/>
    <dgm:cxn modelId="{21A9E3F3-F5D7-48D9-B80C-C47AEC31E7D2}" type="presOf" srcId="{E83339F4-41C8-4B0C-A5D7-2D4ECE2AE59A}" destId="{378F8384-8273-4C28-A66D-4C7E28C311C9}" srcOrd="0" destOrd="0" presId="urn:microsoft.com/office/officeart/2005/8/layout/radial6"/>
    <dgm:cxn modelId="{1543BF00-DFD4-44A4-8AFC-9120A927B9C7}" type="presParOf" srcId="{6CDB4090-9A33-4F99-9234-0815374FB606}" destId="{F3CCB3F0-3DDB-41C2-AAE8-A7ACA80B630F}" srcOrd="0" destOrd="0" presId="urn:microsoft.com/office/officeart/2005/8/layout/radial6"/>
    <dgm:cxn modelId="{E7BEBBF3-D921-4C63-A57D-8DAC0DC99290}" type="presParOf" srcId="{6CDB4090-9A33-4F99-9234-0815374FB606}" destId="{4DF77E15-FF0B-4264-9DC8-A97DE3C806F1}" srcOrd="1" destOrd="0" presId="urn:microsoft.com/office/officeart/2005/8/layout/radial6"/>
    <dgm:cxn modelId="{A0DB9634-5C5F-4751-9B5C-E9F06D2820F5}" type="presParOf" srcId="{6CDB4090-9A33-4F99-9234-0815374FB606}" destId="{96F689FE-7B79-459D-8496-F01C62F523FA}" srcOrd="2" destOrd="0" presId="urn:microsoft.com/office/officeart/2005/8/layout/radial6"/>
    <dgm:cxn modelId="{16AA2555-6CAF-4627-856D-0FE3CD636C9F}" type="presParOf" srcId="{6CDB4090-9A33-4F99-9234-0815374FB606}" destId="{985A9FFB-BA27-4CF9-BFA3-843D90DB89B5}" srcOrd="3" destOrd="0" presId="urn:microsoft.com/office/officeart/2005/8/layout/radial6"/>
    <dgm:cxn modelId="{9D43C7FA-A436-4C23-8E53-681ADF7A2DAF}" type="presParOf" srcId="{6CDB4090-9A33-4F99-9234-0815374FB606}" destId="{A0FFA418-4965-48C3-AB3B-E602A7CE81E8}" srcOrd="4" destOrd="0" presId="urn:microsoft.com/office/officeart/2005/8/layout/radial6"/>
    <dgm:cxn modelId="{9040205D-1CB2-4C51-B1B2-8F345EC5947D}" type="presParOf" srcId="{6CDB4090-9A33-4F99-9234-0815374FB606}" destId="{476743F9-85C9-4586-B96D-3C45088B3F6D}" srcOrd="5" destOrd="0" presId="urn:microsoft.com/office/officeart/2005/8/layout/radial6"/>
    <dgm:cxn modelId="{272839AA-08EF-467A-9F61-392596B6C2BC}" type="presParOf" srcId="{6CDB4090-9A33-4F99-9234-0815374FB606}" destId="{7C497225-FFA4-4C4C-9C4F-E4A75654BD87}" srcOrd="6" destOrd="0" presId="urn:microsoft.com/office/officeart/2005/8/layout/radial6"/>
    <dgm:cxn modelId="{CDEA13CB-085F-4695-9B57-616FAC0C38E6}" type="presParOf" srcId="{6CDB4090-9A33-4F99-9234-0815374FB606}" destId="{7911CE70-E084-4084-9B1E-FA32AE4FAE14}" srcOrd="7" destOrd="0" presId="urn:microsoft.com/office/officeart/2005/8/layout/radial6"/>
    <dgm:cxn modelId="{C9C42464-1068-46D7-A845-476BA78714C3}" type="presParOf" srcId="{6CDB4090-9A33-4F99-9234-0815374FB606}" destId="{74C786F9-792B-46A2-8EA0-88876F0FEED3}" srcOrd="8" destOrd="0" presId="urn:microsoft.com/office/officeart/2005/8/layout/radial6"/>
    <dgm:cxn modelId="{EF1A328F-425C-4E1B-BA07-B648076B0DBC}" type="presParOf" srcId="{6CDB4090-9A33-4F99-9234-0815374FB606}" destId="{809527D5-DD35-4D63-AB5A-18BB2342674D}" srcOrd="9" destOrd="0" presId="urn:microsoft.com/office/officeart/2005/8/layout/radial6"/>
    <dgm:cxn modelId="{DD008A29-7F09-4449-B30C-80A3A3BB2532}" type="presParOf" srcId="{6CDB4090-9A33-4F99-9234-0815374FB606}" destId="{378F8384-8273-4C28-A66D-4C7E28C311C9}" srcOrd="10" destOrd="0" presId="urn:microsoft.com/office/officeart/2005/8/layout/radial6"/>
    <dgm:cxn modelId="{7D8FC502-19CF-4CA5-8B42-DB69A954F235}" type="presParOf" srcId="{6CDB4090-9A33-4F99-9234-0815374FB606}" destId="{3008F7D9-D5D2-4689-97A0-DE59B8875146}" srcOrd="11" destOrd="0" presId="urn:microsoft.com/office/officeart/2005/8/layout/radial6"/>
    <dgm:cxn modelId="{7F53C0F7-02C9-4339-A2DB-47B60A819170}" type="presParOf" srcId="{6CDB4090-9A33-4F99-9234-0815374FB606}" destId="{0D803264-11C9-467E-A961-19FE733F9A91}"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DF42BD-4484-4B67-B489-B4CA026F4771}"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1A0DF76-64C7-447F-ADC8-45D4599D4780}">
      <dgm:prSet custT="1"/>
      <dgm:spPr/>
      <dgm:t>
        <a:bodyPr/>
        <a:lstStyle/>
        <a:p>
          <a:pPr rtl="0"/>
          <a:r>
            <a:rPr lang="en-US" sz="2400" dirty="0"/>
            <a:t>AARC, CoARC, NBRC APRT Taskforce</a:t>
          </a:r>
        </a:p>
      </dgm:t>
    </dgm:pt>
    <dgm:pt modelId="{DB97DF89-262D-4429-A2C5-CA9E48F7D689}" type="parTrans" cxnId="{DC0D2F3E-E5C6-4F0D-8E57-912AEEE6CF5E}">
      <dgm:prSet/>
      <dgm:spPr/>
      <dgm:t>
        <a:bodyPr/>
        <a:lstStyle/>
        <a:p>
          <a:endParaRPr lang="en-US"/>
        </a:p>
      </dgm:t>
    </dgm:pt>
    <dgm:pt modelId="{F2C6FFE8-51C6-4F88-9D64-F71BD876AA4E}" type="sibTrans" cxnId="{DC0D2F3E-E5C6-4F0D-8E57-912AEEE6CF5E}">
      <dgm:prSet/>
      <dgm:spPr/>
      <dgm:t>
        <a:bodyPr/>
        <a:lstStyle/>
        <a:p>
          <a:endParaRPr lang="en-US"/>
        </a:p>
      </dgm:t>
    </dgm:pt>
    <dgm:pt modelId="{1932092F-855A-4C9D-A7BA-B03198E8B7BA}">
      <dgm:prSet custT="1"/>
      <dgm:spPr/>
      <dgm:t>
        <a:bodyPr/>
        <a:lstStyle/>
        <a:p>
          <a:pPr rtl="0"/>
          <a:r>
            <a:rPr lang="en-US" sz="2400" dirty="0"/>
            <a:t>The Advanced Practice Respiratory Therapist (APRT) is a trained, credentialed, and licensed respiratory care practitioner who is employed to provide a scope of practice that exceeds that of the Registered Respiratory Therapist.</a:t>
          </a:r>
        </a:p>
      </dgm:t>
    </dgm:pt>
    <dgm:pt modelId="{0D0498C4-722E-49FD-804B-C1AA8D4DA0EE}" type="parTrans" cxnId="{49651648-06AF-4055-AD6C-3C932E107A55}">
      <dgm:prSet/>
      <dgm:spPr/>
      <dgm:t>
        <a:bodyPr/>
        <a:lstStyle/>
        <a:p>
          <a:endParaRPr lang="en-US"/>
        </a:p>
      </dgm:t>
    </dgm:pt>
    <dgm:pt modelId="{02C7B77C-ED11-47EE-ACF8-8447082BE5E7}" type="sibTrans" cxnId="{49651648-06AF-4055-AD6C-3C932E107A55}">
      <dgm:prSet/>
      <dgm:spPr/>
      <dgm:t>
        <a:bodyPr/>
        <a:lstStyle/>
        <a:p>
          <a:endParaRPr lang="en-US"/>
        </a:p>
      </dgm:t>
    </dgm:pt>
    <dgm:pt modelId="{A324FA3C-F845-4F9C-8539-CDCBB2974F25}">
      <dgm:prSet custT="1"/>
      <dgm:spPr/>
      <dgm:t>
        <a:bodyPr/>
        <a:lstStyle/>
        <a:p>
          <a:pPr rtl="0"/>
          <a:r>
            <a:rPr lang="en-US" sz="2400" dirty="0"/>
            <a:t>After obtaining the NBRC RRT credential, the aspiring APRT must successfully complete a </a:t>
          </a:r>
          <a:r>
            <a:rPr lang="en-US" sz="2400" dirty="0" err="1"/>
            <a:t>CoARC</a:t>
          </a:r>
          <a:r>
            <a:rPr lang="en-US" sz="2400" dirty="0"/>
            <a:t>-accredited APRT graduate-level education and training program that provides a curricular emphasis that enables the APRT to provide evidence-based, complex diagnostic and therapeutic clinical practice and disease management.</a:t>
          </a:r>
        </a:p>
      </dgm:t>
    </dgm:pt>
    <dgm:pt modelId="{ADD9958C-9E6F-4F00-87DE-C0A201F38169}" type="parTrans" cxnId="{D3838526-9FFB-4B1A-95A8-5CF9406C111D}">
      <dgm:prSet/>
      <dgm:spPr/>
      <dgm:t>
        <a:bodyPr/>
        <a:lstStyle/>
        <a:p>
          <a:endParaRPr lang="en-US"/>
        </a:p>
      </dgm:t>
    </dgm:pt>
    <dgm:pt modelId="{3BE3C67D-455B-4B13-95F4-03F7D2587C4C}" type="sibTrans" cxnId="{D3838526-9FFB-4B1A-95A8-5CF9406C111D}">
      <dgm:prSet/>
      <dgm:spPr/>
      <dgm:t>
        <a:bodyPr/>
        <a:lstStyle/>
        <a:p>
          <a:endParaRPr lang="en-US"/>
        </a:p>
      </dgm:t>
    </dgm:pt>
    <dgm:pt modelId="{55A9220C-915A-4CE6-99D0-97598FA81B59}" type="pres">
      <dgm:prSet presAssocID="{CBDF42BD-4484-4B67-B489-B4CA026F4771}" presName="linear" presStyleCnt="0">
        <dgm:presLayoutVars>
          <dgm:dir/>
          <dgm:animLvl val="lvl"/>
          <dgm:resizeHandles val="exact"/>
        </dgm:presLayoutVars>
      </dgm:prSet>
      <dgm:spPr/>
    </dgm:pt>
    <dgm:pt modelId="{115A1520-68D7-4F24-AA73-AC6F32997189}" type="pres">
      <dgm:prSet presAssocID="{21A0DF76-64C7-447F-ADC8-45D4599D4780}" presName="parentLin" presStyleCnt="0"/>
      <dgm:spPr/>
    </dgm:pt>
    <dgm:pt modelId="{1D6F76A7-BA2F-4140-BDC9-BDF9F874743B}" type="pres">
      <dgm:prSet presAssocID="{21A0DF76-64C7-447F-ADC8-45D4599D4780}" presName="parentLeftMargin" presStyleLbl="node1" presStyleIdx="0" presStyleCnt="1"/>
      <dgm:spPr/>
    </dgm:pt>
    <dgm:pt modelId="{F66932B9-421A-4292-8E15-318F5B31C7E5}" type="pres">
      <dgm:prSet presAssocID="{21A0DF76-64C7-447F-ADC8-45D4599D4780}" presName="parentText" presStyleLbl="node1" presStyleIdx="0" presStyleCnt="1" custScaleY="1032871" custLinFactY="30537" custLinFactNeighborY="100000">
        <dgm:presLayoutVars>
          <dgm:chMax val="0"/>
          <dgm:bulletEnabled val="1"/>
        </dgm:presLayoutVars>
      </dgm:prSet>
      <dgm:spPr/>
    </dgm:pt>
    <dgm:pt modelId="{0C3079A0-D323-4686-90EC-1DC2A16D9F3C}" type="pres">
      <dgm:prSet presAssocID="{21A0DF76-64C7-447F-ADC8-45D4599D4780}" presName="negativeSpace" presStyleCnt="0"/>
      <dgm:spPr/>
    </dgm:pt>
    <dgm:pt modelId="{02F395F2-6547-4A3E-B6E4-2AB8683B9F48}" type="pres">
      <dgm:prSet presAssocID="{21A0DF76-64C7-447F-ADC8-45D4599D4780}" presName="childText" presStyleLbl="conFgAcc1" presStyleIdx="0" presStyleCnt="1" custScaleY="211221">
        <dgm:presLayoutVars>
          <dgm:bulletEnabled val="1"/>
        </dgm:presLayoutVars>
      </dgm:prSet>
      <dgm:spPr/>
    </dgm:pt>
  </dgm:ptLst>
  <dgm:cxnLst>
    <dgm:cxn modelId="{394B6E03-A71F-41E9-A6F9-C3CFFD8E4EB3}" type="presOf" srcId="{21A0DF76-64C7-447F-ADC8-45D4599D4780}" destId="{1D6F76A7-BA2F-4140-BDC9-BDF9F874743B}" srcOrd="0" destOrd="0" presId="urn:microsoft.com/office/officeart/2005/8/layout/list1"/>
    <dgm:cxn modelId="{D3838526-9FFB-4B1A-95A8-5CF9406C111D}" srcId="{21A0DF76-64C7-447F-ADC8-45D4599D4780}" destId="{A324FA3C-F845-4F9C-8539-CDCBB2974F25}" srcOrd="1" destOrd="0" parTransId="{ADD9958C-9E6F-4F00-87DE-C0A201F38169}" sibTransId="{3BE3C67D-455B-4B13-95F4-03F7D2587C4C}"/>
    <dgm:cxn modelId="{6CA64C2A-07B0-4E19-B39D-B8A7F1F23F61}" type="presOf" srcId="{A324FA3C-F845-4F9C-8539-CDCBB2974F25}" destId="{02F395F2-6547-4A3E-B6E4-2AB8683B9F48}" srcOrd="0" destOrd="1" presId="urn:microsoft.com/office/officeart/2005/8/layout/list1"/>
    <dgm:cxn modelId="{DC0D2F3E-E5C6-4F0D-8E57-912AEEE6CF5E}" srcId="{CBDF42BD-4484-4B67-B489-B4CA026F4771}" destId="{21A0DF76-64C7-447F-ADC8-45D4599D4780}" srcOrd="0" destOrd="0" parTransId="{DB97DF89-262D-4429-A2C5-CA9E48F7D689}" sibTransId="{F2C6FFE8-51C6-4F88-9D64-F71BD876AA4E}"/>
    <dgm:cxn modelId="{49651648-06AF-4055-AD6C-3C932E107A55}" srcId="{21A0DF76-64C7-447F-ADC8-45D4599D4780}" destId="{1932092F-855A-4C9D-A7BA-B03198E8B7BA}" srcOrd="0" destOrd="0" parTransId="{0D0498C4-722E-49FD-804B-C1AA8D4DA0EE}" sibTransId="{02C7B77C-ED11-47EE-ACF8-8447082BE5E7}"/>
    <dgm:cxn modelId="{50BBA348-227F-41A3-A5EB-77E17116AB16}" type="presOf" srcId="{CBDF42BD-4484-4B67-B489-B4CA026F4771}" destId="{55A9220C-915A-4CE6-99D0-97598FA81B59}" srcOrd="0" destOrd="0" presId="urn:microsoft.com/office/officeart/2005/8/layout/list1"/>
    <dgm:cxn modelId="{AF438799-4CCD-4EE4-9433-BBA541E94ABB}" type="presOf" srcId="{1932092F-855A-4C9D-A7BA-B03198E8B7BA}" destId="{02F395F2-6547-4A3E-B6E4-2AB8683B9F48}" srcOrd="0" destOrd="0" presId="urn:microsoft.com/office/officeart/2005/8/layout/list1"/>
    <dgm:cxn modelId="{FF3343F3-A1D9-455F-89E6-24E7DB918C91}" type="presOf" srcId="{21A0DF76-64C7-447F-ADC8-45D4599D4780}" destId="{F66932B9-421A-4292-8E15-318F5B31C7E5}" srcOrd="1" destOrd="0" presId="urn:microsoft.com/office/officeart/2005/8/layout/list1"/>
    <dgm:cxn modelId="{8863230C-B3E9-4E7C-8CDC-3C4C59342F2A}" type="presParOf" srcId="{55A9220C-915A-4CE6-99D0-97598FA81B59}" destId="{115A1520-68D7-4F24-AA73-AC6F32997189}" srcOrd="0" destOrd="0" presId="urn:microsoft.com/office/officeart/2005/8/layout/list1"/>
    <dgm:cxn modelId="{566D0AC2-4F80-4619-8A5A-E768E07A34CB}" type="presParOf" srcId="{115A1520-68D7-4F24-AA73-AC6F32997189}" destId="{1D6F76A7-BA2F-4140-BDC9-BDF9F874743B}" srcOrd="0" destOrd="0" presId="urn:microsoft.com/office/officeart/2005/8/layout/list1"/>
    <dgm:cxn modelId="{12690400-9F37-40C6-9B09-83DDD305ACF7}" type="presParOf" srcId="{115A1520-68D7-4F24-AA73-AC6F32997189}" destId="{F66932B9-421A-4292-8E15-318F5B31C7E5}" srcOrd="1" destOrd="0" presId="urn:microsoft.com/office/officeart/2005/8/layout/list1"/>
    <dgm:cxn modelId="{90038FFE-A5AC-4BF0-B1B1-69543D3CF6B2}" type="presParOf" srcId="{55A9220C-915A-4CE6-99D0-97598FA81B59}" destId="{0C3079A0-D323-4686-90EC-1DC2A16D9F3C}" srcOrd="1" destOrd="0" presId="urn:microsoft.com/office/officeart/2005/8/layout/list1"/>
    <dgm:cxn modelId="{5DD421C9-67EE-45E9-8EBF-BE621273421C}" type="presParOf" srcId="{55A9220C-915A-4CE6-99D0-97598FA81B59}" destId="{02F395F2-6547-4A3E-B6E4-2AB8683B9F4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93DCCA4-BF78-46AD-8FBA-DC279D51EA97}"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CEBF7C29-FC00-43B4-9F80-0A5BB5C39A16}">
      <dgm:prSet/>
      <dgm:spPr/>
      <dgm:t>
        <a:bodyPr/>
        <a:lstStyle/>
        <a:p>
          <a:pPr rtl="0">
            <a:spcAft>
              <a:spcPts val="0"/>
            </a:spcAft>
          </a:pPr>
          <a:r>
            <a:rPr lang="en-US" dirty="0"/>
            <a:t>OSRC Legislative  Strategic Goals </a:t>
          </a:r>
        </a:p>
      </dgm:t>
    </dgm:pt>
    <dgm:pt modelId="{488CD025-C8EE-4375-B657-A5CBAF4F9E76}" type="parTrans" cxnId="{F00EB684-8250-4636-BA0E-AF31E4CFE4A8}">
      <dgm:prSet/>
      <dgm:spPr/>
      <dgm:t>
        <a:bodyPr/>
        <a:lstStyle/>
        <a:p>
          <a:endParaRPr lang="en-US"/>
        </a:p>
      </dgm:t>
    </dgm:pt>
    <dgm:pt modelId="{A8AAB12C-64C0-436B-9773-C87BE65810DE}" type="sibTrans" cxnId="{F00EB684-8250-4636-BA0E-AF31E4CFE4A8}">
      <dgm:prSet/>
      <dgm:spPr/>
      <dgm:t>
        <a:bodyPr/>
        <a:lstStyle/>
        <a:p>
          <a:endParaRPr lang="en-US"/>
        </a:p>
      </dgm:t>
    </dgm:pt>
    <dgm:pt modelId="{47C2C369-FBB2-4370-A33F-E32BB568B496}">
      <dgm:prSet/>
      <dgm:spPr/>
      <dgm:t>
        <a:bodyPr/>
        <a:lstStyle/>
        <a:p>
          <a:pPr rtl="0"/>
          <a:r>
            <a:rPr lang="en-US" i="0" dirty="0"/>
            <a:t>Begin the process for creating an “</a:t>
          </a:r>
          <a:r>
            <a:rPr lang="en-US" i="0" u="sng" dirty="0"/>
            <a:t>advanced</a:t>
          </a:r>
          <a:r>
            <a:rPr lang="en-US" i="0" dirty="0"/>
            <a:t> practice respiratory therapy” license with its own scope of practice, required education and examination in the State of Ohio. (2019-2020)</a:t>
          </a:r>
        </a:p>
      </dgm:t>
    </dgm:pt>
    <dgm:pt modelId="{7E3F60BB-C265-4841-948A-E2AB42C8F11B}" type="parTrans" cxnId="{9DF7336E-47B7-4F83-9D90-53001E875AB3}">
      <dgm:prSet/>
      <dgm:spPr/>
      <dgm:t>
        <a:bodyPr/>
        <a:lstStyle/>
        <a:p>
          <a:endParaRPr lang="en-US"/>
        </a:p>
      </dgm:t>
    </dgm:pt>
    <dgm:pt modelId="{7CD16DE5-29EE-4E95-A8E0-1BA8FABC1FA5}" type="sibTrans" cxnId="{9DF7336E-47B7-4F83-9D90-53001E875AB3}">
      <dgm:prSet/>
      <dgm:spPr/>
      <dgm:t>
        <a:bodyPr/>
        <a:lstStyle/>
        <a:p>
          <a:endParaRPr lang="en-US"/>
        </a:p>
      </dgm:t>
    </dgm:pt>
    <dgm:pt modelId="{6DA7CC08-8854-40D8-BDA6-56AC20CFF296}">
      <dgm:prSet/>
      <dgm:spPr/>
      <dgm:t>
        <a:bodyPr/>
        <a:lstStyle/>
        <a:p>
          <a:pPr rtl="0"/>
          <a:r>
            <a:rPr lang="en-US" i="0" dirty="0"/>
            <a:t>Develop draft language that would be supported or not-opposed by all stakeholders as we seek sponsorship, bill introduction, committee votes, House and Senate passage. (2021-2022)</a:t>
          </a:r>
        </a:p>
      </dgm:t>
    </dgm:pt>
    <dgm:pt modelId="{F06CD7B7-090A-402D-ABBD-B2E851060F99}" type="parTrans" cxnId="{91F1504D-FB4B-4D10-A525-4E7522807409}">
      <dgm:prSet/>
      <dgm:spPr/>
      <dgm:t>
        <a:bodyPr/>
        <a:lstStyle/>
        <a:p>
          <a:endParaRPr lang="en-US"/>
        </a:p>
      </dgm:t>
    </dgm:pt>
    <dgm:pt modelId="{055A6B71-3864-4265-92E5-DBC46D460AFB}" type="sibTrans" cxnId="{91F1504D-FB4B-4D10-A525-4E7522807409}">
      <dgm:prSet/>
      <dgm:spPr/>
      <dgm:t>
        <a:bodyPr/>
        <a:lstStyle/>
        <a:p>
          <a:endParaRPr lang="en-US"/>
        </a:p>
      </dgm:t>
    </dgm:pt>
    <dgm:pt modelId="{0BAF9A92-969B-4C8D-BFE9-47F85A19364D}" type="pres">
      <dgm:prSet presAssocID="{B93DCCA4-BF78-46AD-8FBA-DC279D51EA97}" presName="Name0" presStyleCnt="0">
        <dgm:presLayoutVars>
          <dgm:dir/>
          <dgm:animLvl val="lvl"/>
          <dgm:resizeHandles val="exact"/>
        </dgm:presLayoutVars>
      </dgm:prSet>
      <dgm:spPr/>
    </dgm:pt>
    <dgm:pt modelId="{B5947BD3-B011-42C4-B572-CC85DFFCA78C}" type="pres">
      <dgm:prSet presAssocID="{CEBF7C29-FC00-43B4-9F80-0A5BB5C39A16}" presName="compositeNode" presStyleCnt="0">
        <dgm:presLayoutVars>
          <dgm:bulletEnabled val="1"/>
        </dgm:presLayoutVars>
      </dgm:prSet>
      <dgm:spPr/>
    </dgm:pt>
    <dgm:pt modelId="{5D6EDAE0-44B0-4BBE-9D06-FABD917FC602}" type="pres">
      <dgm:prSet presAssocID="{CEBF7C29-FC00-43B4-9F80-0A5BB5C39A16}" presName="bgRect" presStyleLbl="node1" presStyleIdx="0" presStyleCnt="1"/>
      <dgm:spPr/>
    </dgm:pt>
    <dgm:pt modelId="{73B09915-64F2-40F3-9804-B95EE0DD805F}" type="pres">
      <dgm:prSet presAssocID="{CEBF7C29-FC00-43B4-9F80-0A5BB5C39A16}" presName="parentNode" presStyleLbl="node1" presStyleIdx="0" presStyleCnt="1">
        <dgm:presLayoutVars>
          <dgm:chMax val="0"/>
          <dgm:bulletEnabled val="1"/>
        </dgm:presLayoutVars>
      </dgm:prSet>
      <dgm:spPr/>
    </dgm:pt>
    <dgm:pt modelId="{407824F9-2F7B-4C91-AC98-87464F291748}" type="pres">
      <dgm:prSet presAssocID="{CEBF7C29-FC00-43B4-9F80-0A5BB5C39A16}" presName="childNode" presStyleLbl="node1" presStyleIdx="0" presStyleCnt="1">
        <dgm:presLayoutVars>
          <dgm:bulletEnabled val="1"/>
        </dgm:presLayoutVars>
      </dgm:prSet>
      <dgm:spPr/>
    </dgm:pt>
  </dgm:ptLst>
  <dgm:cxnLst>
    <dgm:cxn modelId="{165D2A0E-6E2A-41D5-B907-F87C3549D86B}" type="presOf" srcId="{B93DCCA4-BF78-46AD-8FBA-DC279D51EA97}" destId="{0BAF9A92-969B-4C8D-BFE9-47F85A19364D}" srcOrd="0" destOrd="0" presId="urn:microsoft.com/office/officeart/2005/8/layout/hProcess7"/>
    <dgm:cxn modelId="{55328139-3081-4A47-9E7D-37745CED0107}" type="presOf" srcId="{CEBF7C29-FC00-43B4-9F80-0A5BB5C39A16}" destId="{73B09915-64F2-40F3-9804-B95EE0DD805F}" srcOrd="1" destOrd="0" presId="urn:microsoft.com/office/officeart/2005/8/layout/hProcess7"/>
    <dgm:cxn modelId="{91F1504D-FB4B-4D10-A525-4E7522807409}" srcId="{CEBF7C29-FC00-43B4-9F80-0A5BB5C39A16}" destId="{6DA7CC08-8854-40D8-BDA6-56AC20CFF296}" srcOrd="1" destOrd="0" parTransId="{F06CD7B7-090A-402D-ABBD-B2E851060F99}" sibTransId="{055A6B71-3864-4265-92E5-DBC46D460AFB}"/>
    <dgm:cxn modelId="{9DF7336E-47B7-4F83-9D90-53001E875AB3}" srcId="{CEBF7C29-FC00-43B4-9F80-0A5BB5C39A16}" destId="{47C2C369-FBB2-4370-A33F-E32BB568B496}" srcOrd="0" destOrd="0" parTransId="{7E3F60BB-C265-4841-948A-E2AB42C8F11B}" sibTransId="{7CD16DE5-29EE-4E95-A8E0-1BA8FABC1FA5}"/>
    <dgm:cxn modelId="{F00EB684-8250-4636-BA0E-AF31E4CFE4A8}" srcId="{B93DCCA4-BF78-46AD-8FBA-DC279D51EA97}" destId="{CEBF7C29-FC00-43B4-9F80-0A5BB5C39A16}" srcOrd="0" destOrd="0" parTransId="{488CD025-C8EE-4375-B657-A5CBAF4F9E76}" sibTransId="{A8AAB12C-64C0-436B-9773-C87BE65810DE}"/>
    <dgm:cxn modelId="{015537A1-5BC1-4D85-98C0-EB779232686C}" type="presOf" srcId="{CEBF7C29-FC00-43B4-9F80-0A5BB5C39A16}" destId="{5D6EDAE0-44B0-4BBE-9D06-FABD917FC602}" srcOrd="0" destOrd="0" presId="urn:microsoft.com/office/officeart/2005/8/layout/hProcess7"/>
    <dgm:cxn modelId="{B0FC50A1-7134-433C-B519-93BF208A4690}" type="presOf" srcId="{6DA7CC08-8854-40D8-BDA6-56AC20CFF296}" destId="{407824F9-2F7B-4C91-AC98-87464F291748}" srcOrd="0" destOrd="1" presId="urn:microsoft.com/office/officeart/2005/8/layout/hProcess7"/>
    <dgm:cxn modelId="{F11D05AA-2DF2-486F-8113-CB765F455582}" type="presOf" srcId="{47C2C369-FBB2-4370-A33F-E32BB568B496}" destId="{407824F9-2F7B-4C91-AC98-87464F291748}" srcOrd="0" destOrd="0" presId="urn:microsoft.com/office/officeart/2005/8/layout/hProcess7"/>
    <dgm:cxn modelId="{21329533-3A84-4705-BB96-93C7E49607A8}" type="presParOf" srcId="{0BAF9A92-969B-4C8D-BFE9-47F85A19364D}" destId="{B5947BD3-B011-42C4-B572-CC85DFFCA78C}" srcOrd="0" destOrd="0" presId="urn:microsoft.com/office/officeart/2005/8/layout/hProcess7"/>
    <dgm:cxn modelId="{B164E924-D0E0-4A99-B16B-D8E2A5BB80E1}" type="presParOf" srcId="{B5947BD3-B011-42C4-B572-CC85DFFCA78C}" destId="{5D6EDAE0-44B0-4BBE-9D06-FABD917FC602}" srcOrd="0" destOrd="0" presId="urn:microsoft.com/office/officeart/2005/8/layout/hProcess7"/>
    <dgm:cxn modelId="{3D747ECB-BC38-4C51-A36D-B04147342005}" type="presParOf" srcId="{B5947BD3-B011-42C4-B572-CC85DFFCA78C}" destId="{73B09915-64F2-40F3-9804-B95EE0DD805F}" srcOrd="1" destOrd="0" presId="urn:microsoft.com/office/officeart/2005/8/layout/hProcess7"/>
    <dgm:cxn modelId="{E5D52C15-DCBA-40BA-A27E-D561A14FA5B2}" type="presParOf" srcId="{B5947BD3-B011-42C4-B572-CC85DFFCA78C}" destId="{407824F9-2F7B-4C91-AC98-87464F29174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9CA9CF-0D7F-4CF5-AC68-5D34D28DAFA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FCD8F95B-5541-4A42-926A-DD4E79D5D9A2}">
      <dgm:prSet/>
      <dgm:spPr/>
      <dgm:t>
        <a:bodyPr/>
        <a:lstStyle/>
        <a:p>
          <a:pPr rtl="0"/>
          <a:r>
            <a:rPr lang="en-US"/>
            <a:t>Initial positive discussions with SMBO (July 2019)</a:t>
          </a:r>
        </a:p>
      </dgm:t>
    </dgm:pt>
    <dgm:pt modelId="{0CF27F21-434B-4572-809D-8CA1309FD5EF}" type="parTrans" cxnId="{EF239AD3-561D-44E9-8A27-C441D1E3B47E}">
      <dgm:prSet/>
      <dgm:spPr/>
      <dgm:t>
        <a:bodyPr/>
        <a:lstStyle/>
        <a:p>
          <a:endParaRPr lang="en-US"/>
        </a:p>
      </dgm:t>
    </dgm:pt>
    <dgm:pt modelId="{7C9B8891-CFE7-499B-A6F2-888846E42A30}" type="sibTrans" cxnId="{EF239AD3-561D-44E9-8A27-C441D1E3B47E}">
      <dgm:prSet/>
      <dgm:spPr/>
      <dgm:t>
        <a:bodyPr/>
        <a:lstStyle/>
        <a:p>
          <a:endParaRPr lang="en-US"/>
        </a:p>
      </dgm:t>
    </dgm:pt>
    <dgm:pt modelId="{CD5E06BE-BCB5-4C76-96C3-3CE51DEB4056}">
      <dgm:prSet/>
      <dgm:spPr/>
      <dgm:t>
        <a:bodyPr/>
        <a:lstStyle/>
        <a:p>
          <a:pPr rtl="0"/>
          <a:r>
            <a:rPr lang="en-US" dirty="0"/>
            <a:t>Held Regional Forums in each OSRC district (November 2019 – January 2020)</a:t>
          </a:r>
        </a:p>
      </dgm:t>
    </dgm:pt>
    <dgm:pt modelId="{4F8ABD55-B0FC-4618-AD1F-35CF8C5B5B3C}" type="parTrans" cxnId="{82C52DA2-DBC3-48F5-9DB5-A0BAC50BB0AF}">
      <dgm:prSet/>
      <dgm:spPr/>
      <dgm:t>
        <a:bodyPr/>
        <a:lstStyle/>
        <a:p>
          <a:endParaRPr lang="en-US"/>
        </a:p>
      </dgm:t>
    </dgm:pt>
    <dgm:pt modelId="{464940EB-F117-405F-85C9-F19DEC7CFD79}" type="sibTrans" cxnId="{82C52DA2-DBC3-48F5-9DB5-A0BAC50BB0AF}">
      <dgm:prSet/>
      <dgm:spPr/>
      <dgm:t>
        <a:bodyPr/>
        <a:lstStyle/>
        <a:p>
          <a:endParaRPr lang="en-US"/>
        </a:p>
      </dgm:t>
    </dgm:pt>
    <dgm:pt modelId="{DFD280A2-E842-4834-AE79-8B7EED5EDA9F}">
      <dgm:prSet/>
      <dgm:spPr/>
      <dgm:t>
        <a:bodyPr/>
        <a:lstStyle/>
        <a:p>
          <a:pPr rtl="0"/>
          <a:r>
            <a:rPr lang="en-US"/>
            <a:t>Medical Directors, Pulmonologists, Critical Care, Sleep, Anesthesia… and RT managers/directors and staff</a:t>
          </a:r>
        </a:p>
      </dgm:t>
    </dgm:pt>
    <dgm:pt modelId="{7DAEA2D9-DA9F-42E0-8D4B-D48237E07447}" type="parTrans" cxnId="{7E32B185-4ACE-4656-BD9E-E1832ECABA27}">
      <dgm:prSet/>
      <dgm:spPr/>
      <dgm:t>
        <a:bodyPr/>
        <a:lstStyle/>
        <a:p>
          <a:endParaRPr lang="en-US"/>
        </a:p>
      </dgm:t>
    </dgm:pt>
    <dgm:pt modelId="{EA0EA4D1-16F9-4197-BFE7-7C83392C77AD}" type="sibTrans" cxnId="{7E32B185-4ACE-4656-BD9E-E1832ECABA27}">
      <dgm:prSet/>
      <dgm:spPr/>
      <dgm:t>
        <a:bodyPr/>
        <a:lstStyle/>
        <a:p>
          <a:endParaRPr lang="en-US"/>
        </a:p>
      </dgm:t>
    </dgm:pt>
    <dgm:pt modelId="{62AB877B-5409-49DF-9B1A-05D7326E42C6}">
      <dgm:prSet/>
      <dgm:spPr/>
      <dgm:t>
        <a:bodyPr/>
        <a:lstStyle/>
        <a:p>
          <a:pPr rtl="0"/>
          <a:r>
            <a:rPr lang="en-US" dirty="0"/>
            <a:t>Held Formal Multi-disciplinary Collaborative Forums (June 2020-August 2020)</a:t>
          </a:r>
        </a:p>
      </dgm:t>
    </dgm:pt>
    <dgm:pt modelId="{A52393E6-5318-41A9-8000-82709E83C913}" type="parTrans" cxnId="{9034EF13-FCBD-4808-8700-3DE77EB0C11F}">
      <dgm:prSet/>
      <dgm:spPr/>
      <dgm:t>
        <a:bodyPr/>
        <a:lstStyle/>
        <a:p>
          <a:endParaRPr lang="en-US"/>
        </a:p>
      </dgm:t>
    </dgm:pt>
    <dgm:pt modelId="{8108C3F0-ED8B-46A0-9603-301322C7985A}" type="sibTrans" cxnId="{9034EF13-FCBD-4808-8700-3DE77EB0C11F}">
      <dgm:prSet/>
      <dgm:spPr/>
      <dgm:t>
        <a:bodyPr/>
        <a:lstStyle/>
        <a:p>
          <a:endParaRPr lang="en-US"/>
        </a:p>
      </dgm:t>
    </dgm:pt>
    <dgm:pt modelId="{A3A47535-417C-4DB3-95C0-DF51843ED991}">
      <dgm:prSet/>
      <dgm:spPr/>
      <dgm:t>
        <a:bodyPr/>
        <a:lstStyle/>
        <a:p>
          <a:pPr rtl="0"/>
          <a:r>
            <a:rPr lang="en-US" dirty="0"/>
            <a:t>All stakeholders (APRNs, PAs, Nursing Board, Hospital Association, etc.) to discuss need, value, scope and develop draft language</a:t>
          </a:r>
        </a:p>
      </dgm:t>
    </dgm:pt>
    <dgm:pt modelId="{665E7C25-D4E9-45AA-9405-B2AD13A817E9}" type="parTrans" cxnId="{7312357C-AA0B-4EED-AECE-E4298913B967}">
      <dgm:prSet/>
      <dgm:spPr/>
      <dgm:t>
        <a:bodyPr/>
        <a:lstStyle/>
        <a:p>
          <a:endParaRPr lang="en-US"/>
        </a:p>
      </dgm:t>
    </dgm:pt>
    <dgm:pt modelId="{559E25EA-A520-463A-86DA-D595CA00B77B}" type="sibTrans" cxnId="{7312357C-AA0B-4EED-AECE-E4298913B967}">
      <dgm:prSet/>
      <dgm:spPr/>
      <dgm:t>
        <a:bodyPr/>
        <a:lstStyle/>
        <a:p>
          <a:endParaRPr lang="en-US"/>
        </a:p>
      </dgm:t>
    </dgm:pt>
    <dgm:pt modelId="{983F303F-96D3-4F42-A997-2035B6F902C7}" type="pres">
      <dgm:prSet presAssocID="{FD9CA9CF-0D7F-4CF5-AC68-5D34D28DAFA8}" presName="outerComposite" presStyleCnt="0">
        <dgm:presLayoutVars>
          <dgm:chMax val="5"/>
          <dgm:dir/>
          <dgm:resizeHandles val="exact"/>
        </dgm:presLayoutVars>
      </dgm:prSet>
      <dgm:spPr/>
    </dgm:pt>
    <dgm:pt modelId="{674A2DA6-3373-471A-90D9-3EB3034B9FBF}" type="pres">
      <dgm:prSet presAssocID="{FD9CA9CF-0D7F-4CF5-AC68-5D34D28DAFA8}" presName="dummyMaxCanvas" presStyleCnt="0">
        <dgm:presLayoutVars/>
      </dgm:prSet>
      <dgm:spPr/>
    </dgm:pt>
    <dgm:pt modelId="{0EEBC6D4-F3CD-4A03-BE3F-C1F093DD9F30}" type="pres">
      <dgm:prSet presAssocID="{FD9CA9CF-0D7F-4CF5-AC68-5D34D28DAFA8}" presName="ThreeNodes_1" presStyleLbl="node1" presStyleIdx="0" presStyleCnt="3" custScaleY="81754">
        <dgm:presLayoutVars>
          <dgm:bulletEnabled val="1"/>
        </dgm:presLayoutVars>
      </dgm:prSet>
      <dgm:spPr/>
    </dgm:pt>
    <dgm:pt modelId="{8D1C3A75-1406-4095-BAE7-EB03C2B4A917}" type="pres">
      <dgm:prSet presAssocID="{FD9CA9CF-0D7F-4CF5-AC68-5D34D28DAFA8}" presName="ThreeNodes_2" presStyleLbl="node1" presStyleIdx="1" presStyleCnt="3" custLinFactNeighborY="-3864">
        <dgm:presLayoutVars>
          <dgm:bulletEnabled val="1"/>
        </dgm:presLayoutVars>
      </dgm:prSet>
      <dgm:spPr/>
    </dgm:pt>
    <dgm:pt modelId="{0C93D975-FF4D-4031-BA49-9DBEC809CE7F}" type="pres">
      <dgm:prSet presAssocID="{FD9CA9CF-0D7F-4CF5-AC68-5D34D28DAFA8}" presName="ThreeNodes_3" presStyleLbl="node1" presStyleIdx="2" presStyleCnt="3">
        <dgm:presLayoutVars>
          <dgm:bulletEnabled val="1"/>
        </dgm:presLayoutVars>
      </dgm:prSet>
      <dgm:spPr/>
    </dgm:pt>
    <dgm:pt modelId="{AC9757EF-4D64-41EF-B0F8-60766EA8BED3}" type="pres">
      <dgm:prSet presAssocID="{FD9CA9CF-0D7F-4CF5-AC68-5D34D28DAFA8}" presName="ThreeConn_1-2" presStyleLbl="fgAccFollowNode1" presStyleIdx="0" presStyleCnt="2">
        <dgm:presLayoutVars>
          <dgm:bulletEnabled val="1"/>
        </dgm:presLayoutVars>
      </dgm:prSet>
      <dgm:spPr/>
    </dgm:pt>
    <dgm:pt modelId="{26CF0C97-A591-49B1-A194-4D50960C6BFE}" type="pres">
      <dgm:prSet presAssocID="{FD9CA9CF-0D7F-4CF5-AC68-5D34D28DAFA8}" presName="ThreeConn_2-3" presStyleLbl="fgAccFollowNode1" presStyleIdx="1" presStyleCnt="2" custLinFactNeighborY="8415">
        <dgm:presLayoutVars>
          <dgm:bulletEnabled val="1"/>
        </dgm:presLayoutVars>
      </dgm:prSet>
      <dgm:spPr/>
    </dgm:pt>
    <dgm:pt modelId="{09FDFE94-2866-4190-A999-13FE27D70E06}" type="pres">
      <dgm:prSet presAssocID="{FD9CA9CF-0D7F-4CF5-AC68-5D34D28DAFA8}" presName="ThreeNodes_1_text" presStyleLbl="node1" presStyleIdx="2" presStyleCnt="3">
        <dgm:presLayoutVars>
          <dgm:bulletEnabled val="1"/>
        </dgm:presLayoutVars>
      </dgm:prSet>
      <dgm:spPr/>
    </dgm:pt>
    <dgm:pt modelId="{FB88163C-737A-4D29-83AA-12D1A2CCD51F}" type="pres">
      <dgm:prSet presAssocID="{FD9CA9CF-0D7F-4CF5-AC68-5D34D28DAFA8}" presName="ThreeNodes_2_text" presStyleLbl="node1" presStyleIdx="2" presStyleCnt="3">
        <dgm:presLayoutVars>
          <dgm:bulletEnabled val="1"/>
        </dgm:presLayoutVars>
      </dgm:prSet>
      <dgm:spPr/>
    </dgm:pt>
    <dgm:pt modelId="{FB2D3AE2-2015-405B-8E47-A0D83E13F328}" type="pres">
      <dgm:prSet presAssocID="{FD9CA9CF-0D7F-4CF5-AC68-5D34D28DAFA8}" presName="ThreeNodes_3_text" presStyleLbl="node1" presStyleIdx="2" presStyleCnt="3">
        <dgm:presLayoutVars>
          <dgm:bulletEnabled val="1"/>
        </dgm:presLayoutVars>
      </dgm:prSet>
      <dgm:spPr/>
    </dgm:pt>
  </dgm:ptLst>
  <dgm:cxnLst>
    <dgm:cxn modelId="{E4452705-1FBF-45CC-A27E-874ADD5BCB87}" type="presOf" srcId="{DFD280A2-E842-4834-AE79-8B7EED5EDA9F}" destId="{FB88163C-737A-4D29-83AA-12D1A2CCD51F}" srcOrd="1" destOrd="1" presId="urn:microsoft.com/office/officeart/2005/8/layout/vProcess5"/>
    <dgm:cxn modelId="{9034EF13-FCBD-4808-8700-3DE77EB0C11F}" srcId="{FD9CA9CF-0D7F-4CF5-AC68-5D34D28DAFA8}" destId="{62AB877B-5409-49DF-9B1A-05D7326E42C6}" srcOrd="2" destOrd="0" parTransId="{A52393E6-5318-41A9-8000-82709E83C913}" sibTransId="{8108C3F0-ED8B-46A0-9603-301322C7985A}"/>
    <dgm:cxn modelId="{47C6B21C-B12D-48A0-870B-32D4685CAAC5}" type="presOf" srcId="{7C9B8891-CFE7-499B-A6F2-888846E42A30}" destId="{AC9757EF-4D64-41EF-B0F8-60766EA8BED3}" srcOrd="0" destOrd="0" presId="urn:microsoft.com/office/officeart/2005/8/layout/vProcess5"/>
    <dgm:cxn modelId="{91739326-05B4-4FA1-8F59-F32541AC3181}" type="presOf" srcId="{FCD8F95B-5541-4A42-926A-DD4E79D5D9A2}" destId="{0EEBC6D4-F3CD-4A03-BE3F-C1F093DD9F30}" srcOrd="0" destOrd="0" presId="urn:microsoft.com/office/officeart/2005/8/layout/vProcess5"/>
    <dgm:cxn modelId="{C1DB0735-A88A-4F73-AE9F-0E378B1FFAF7}" type="presOf" srcId="{A3A47535-417C-4DB3-95C0-DF51843ED991}" destId="{0C93D975-FF4D-4031-BA49-9DBEC809CE7F}" srcOrd="0" destOrd="1" presId="urn:microsoft.com/office/officeart/2005/8/layout/vProcess5"/>
    <dgm:cxn modelId="{8A7CB65D-C4DC-4107-B889-6AA39C87F6D1}" type="presOf" srcId="{62AB877B-5409-49DF-9B1A-05D7326E42C6}" destId="{FB2D3AE2-2015-405B-8E47-A0D83E13F328}" srcOrd="1" destOrd="0" presId="urn:microsoft.com/office/officeart/2005/8/layout/vProcess5"/>
    <dgm:cxn modelId="{FD03D94B-3652-45DE-8A42-A05073711872}" type="presOf" srcId="{DFD280A2-E842-4834-AE79-8B7EED5EDA9F}" destId="{8D1C3A75-1406-4095-BAE7-EB03C2B4A917}" srcOrd="0" destOrd="1" presId="urn:microsoft.com/office/officeart/2005/8/layout/vProcess5"/>
    <dgm:cxn modelId="{7312357C-AA0B-4EED-AECE-E4298913B967}" srcId="{62AB877B-5409-49DF-9B1A-05D7326E42C6}" destId="{A3A47535-417C-4DB3-95C0-DF51843ED991}" srcOrd="0" destOrd="0" parTransId="{665E7C25-D4E9-45AA-9405-B2AD13A817E9}" sibTransId="{559E25EA-A520-463A-86DA-D595CA00B77B}"/>
    <dgm:cxn modelId="{7E32B185-4ACE-4656-BD9E-E1832ECABA27}" srcId="{CD5E06BE-BCB5-4C76-96C3-3CE51DEB4056}" destId="{DFD280A2-E842-4834-AE79-8B7EED5EDA9F}" srcOrd="0" destOrd="0" parTransId="{7DAEA2D9-DA9F-42E0-8D4B-D48237E07447}" sibTransId="{EA0EA4D1-16F9-4197-BFE7-7C83392C77AD}"/>
    <dgm:cxn modelId="{54CE9B90-9F04-4AC0-A259-06105D617E4E}" type="presOf" srcId="{FD9CA9CF-0D7F-4CF5-AC68-5D34D28DAFA8}" destId="{983F303F-96D3-4F42-A997-2035B6F902C7}" srcOrd="0" destOrd="0" presId="urn:microsoft.com/office/officeart/2005/8/layout/vProcess5"/>
    <dgm:cxn modelId="{74C4A595-6A90-47B2-BE83-8C10133742A8}" type="presOf" srcId="{CD5E06BE-BCB5-4C76-96C3-3CE51DEB4056}" destId="{FB88163C-737A-4D29-83AA-12D1A2CCD51F}" srcOrd="1" destOrd="0" presId="urn:microsoft.com/office/officeart/2005/8/layout/vProcess5"/>
    <dgm:cxn modelId="{82C52DA2-DBC3-48F5-9DB5-A0BAC50BB0AF}" srcId="{FD9CA9CF-0D7F-4CF5-AC68-5D34D28DAFA8}" destId="{CD5E06BE-BCB5-4C76-96C3-3CE51DEB4056}" srcOrd="1" destOrd="0" parTransId="{4F8ABD55-B0FC-4618-AD1F-35CF8C5B5B3C}" sibTransId="{464940EB-F117-405F-85C9-F19DEC7CFD79}"/>
    <dgm:cxn modelId="{B2438AA8-8C5B-4FFC-A499-D3E46CE8E104}" type="presOf" srcId="{A3A47535-417C-4DB3-95C0-DF51843ED991}" destId="{FB2D3AE2-2015-405B-8E47-A0D83E13F328}" srcOrd="1" destOrd="1" presId="urn:microsoft.com/office/officeart/2005/8/layout/vProcess5"/>
    <dgm:cxn modelId="{B1A2B5AD-1470-4D1B-9AC7-459A665B0E04}" type="presOf" srcId="{62AB877B-5409-49DF-9B1A-05D7326E42C6}" destId="{0C93D975-FF4D-4031-BA49-9DBEC809CE7F}" srcOrd="0" destOrd="0" presId="urn:microsoft.com/office/officeart/2005/8/layout/vProcess5"/>
    <dgm:cxn modelId="{20593DB0-9E51-4231-8672-BCDC9AE741E3}" type="presOf" srcId="{FCD8F95B-5541-4A42-926A-DD4E79D5D9A2}" destId="{09FDFE94-2866-4190-A999-13FE27D70E06}" srcOrd="1" destOrd="0" presId="urn:microsoft.com/office/officeart/2005/8/layout/vProcess5"/>
    <dgm:cxn modelId="{3F250ED2-22D3-45BE-B8F9-FB73E4F9704D}" type="presOf" srcId="{464940EB-F117-405F-85C9-F19DEC7CFD79}" destId="{26CF0C97-A591-49B1-A194-4D50960C6BFE}" srcOrd="0" destOrd="0" presId="urn:microsoft.com/office/officeart/2005/8/layout/vProcess5"/>
    <dgm:cxn modelId="{EF239AD3-561D-44E9-8A27-C441D1E3B47E}" srcId="{FD9CA9CF-0D7F-4CF5-AC68-5D34D28DAFA8}" destId="{FCD8F95B-5541-4A42-926A-DD4E79D5D9A2}" srcOrd="0" destOrd="0" parTransId="{0CF27F21-434B-4572-809D-8CA1309FD5EF}" sibTransId="{7C9B8891-CFE7-499B-A6F2-888846E42A30}"/>
    <dgm:cxn modelId="{5E4977DA-DA0D-4F9D-906A-D56C0FC7AB63}" type="presOf" srcId="{CD5E06BE-BCB5-4C76-96C3-3CE51DEB4056}" destId="{8D1C3A75-1406-4095-BAE7-EB03C2B4A917}" srcOrd="0" destOrd="0" presId="urn:microsoft.com/office/officeart/2005/8/layout/vProcess5"/>
    <dgm:cxn modelId="{F9E52024-0E03-4326-B699-E770703C592D}" type="presParOf" srcId="{983F303F-96D3-4F42-A997-2035B6F902C7}" destId="{674A2DA6-3373-471A-90D9-3EB3034B9FBF}" srcOrd="0" destOrd="0" presId="urn:microsoft.com/office/officeart/2005/8/layout/vProcess5"/>
    <dgm:cxn modelId="{511DB932-6E36-4EED-ABDC-194C1E7E8A47}" type="presParOf" srcId="{983F303F-96D3-4F42-A997-2035B6F902C7}" destId="{0EEBC6D4-F3CD-4A03-BE3F-C1F093DD9F30}" srcOrd="1" destOrd="0" presId="urn:microsoft.com/office/officeart/2005/8/layout/vProcess5"/>
    <dgm:cxn modelId="{084898EA-1B77-4A24-A13E-664A6B66E7C6}" type="presParOf" srcId="{983F303F-96D3-4F42-A997-2035B6F902C7}" destId="{8D1C3A75-1406-4095-BAE7-EB03C2B4A917}" srcOrd="2" destOrd="0" presId="urn:microsoft.com/office/officeart/2005/8/layout/vProcess5"/>
    <dgm:cxn modelId="{82FF8D7E-0070-4E24-8650-7B7C06B46169}" type="presParOf" srcId="{983F303F-96D3-4F42-A997-2035B6F902C7}" destId="{0C93D975-FF4D-4031-BA49-9DBEC809CE7F}" srcOrd="3" destOrd="0" presId="urn:microsoft.com/office/officeart/2005/8/layout/vProcess5"/>
    <dgm:cxn modelId="{8AD0FBFA-742D-4534-A555-CE9E0B31F2C6}" type="presParOf" srcId="{983F303F-96D3-4F42-A997-2035B6F902C7}" destId="{AC9757EF-4D64-41EF-B0F8-60766EA8BED3}" srcOrd="4" destOrd="0" presId="urn:microsoft.com/office/officeart/2005/8/layout/vProcess5"/>
    <dgm:cxn modelId="{7387519A-73E1-4429-ABA1-E2AFA5B2E7B9}" type="presParOf" srcId="{983F303F-96D3-4F42-A997-2035B6F902C7}" destId="{26CF0C97-A591-49B1-A194-4D50960C6BFE}" srcOrd="5" destOrd="0" presId="urn:microsoft.com/office/officeart/2005/8/layout/vProcess5"/>
    <dgm:cxn modelId="{5CF36C10-D432-4316-8E56-49C3C941D0FE}" type="presParOf" srcId="{983F303F-96D3-4F42-A997-2035B6F902C7}" destId="{09FDFE94-2866-4190-A999-13FE27D70E06}" srcOrd="6" destOrd="0" presId="urn:microsoft.com/office/officeart/2005/8/layout/vProcess5"/>
    <dgm:cxn modelId="{2DCFACF1-BD9F-42AE-A7E8-B658460BAC71}" type="presParOf" srcId="{983F303F-96D3-4F42-A997-2035B6F902C7}" destId="{FB88163C-737A-4D29-83AA-12D1A2CCD51F}" srcOrd="7" destOrd="0" presId="urn:microsoft.com/office/officeart/2005/8/layout/vProcess5"/>
    <dgm:cxn modelId="{F75EC4CD-234D-45FF-9DA5-54C769CC2B1C}" type="presParOf" srcId="{983F303F-96D3-4F42-A997-2035B6F902C7}" destId="{FB2D3AE2-2015-405B-8E47-A0D83E13F32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9D37045-1824-4035-93D4-81C59CF066BF}"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5FA3099A-CCEC-4952-BD4C-CDE30C3B6952}">
      <dgm:prSet/>
      <dgm:spPr/>
      <dgm:t>
        <a:bodyPr/>
        <a:lstStyle/>
        <a:p>
          <a:pPr rtl="0"/>
          <a:r>
            <a:rPr lang="en-US" b="0" i="0" dirty="0"/>
            <a:t>Made revisions based on professional organization feedback and SMBO feedback (2021)</a:t>
          </a:r>
          <a:endParaRPr lang="en-US" dirty="0"/>
        </a:p>
      </dgm:t>
    </dgm:pt>
    <dgm:pt modelId="{EE297253-793E-42E0-9840-6568F736B04C}" type="parTrans" cxnId="{A79786AD-E74D-4E72-B428-315FA27932A0}">
      <dgm:prSet/>
      <dgm:spPr/>
      <dgm:t>
        <a:bodyPr/>
        <a:lstStyle/>
        <a:p>
          <a:endParaRPr lang="en-US"/>
        </a:p>
      </dgm:t>
    </dgm:pt>
    <dgm:pt modelId="{46C668BB-B308-47D6-8209-C8AB999A0BB1}" type="sibTrans" cxnId="{A79786AD-E74D-4E72-B428-315FA27932A0}">
      <dgm:prSet/>
      <dgm:spPr/>
      <dgm:t>
        <a:bodyPr/>
        <a:lstStyle/>
        <a:p>
          <a:endParaRPr lang="en-US"/>
        </a:p>
      </dgm:t>
    </dgm:pt>
    <dgm:pt modelId="{C7A8C946-7889-458E-85C6-E92E01C9C056}">
      <dgm:prSet/>
      <dgm:spPr/>
      <dgm:t>
        <a:bodyPr/>
        <a:lstStyle/>
        <a:p>
          <a:pPr rtl="0"/>
          <a:r>
            <a:rPr lang="en-US" b="0" i="0" dirty="0"/>
            <a:t>Re-submitted to Legislative Services Commission for re-drafting (2022) </a:t>
          </a:r>
          <a:endParaRPr lang="en-US" dirty="0"/>
        </a:p>
      </dgm:t>
    </dgm:pt>
    <dgm:pt modelId="{103C62D1-F8A3-4903-9520-166E2EAD9ED7}" type="parTrans" cxnId="{AF280294-D26A-4F27-8509-F275B0E424E8}">
      <dgm:prSet/>
      <dgm:spPr/>
      <dgm:t>
        <a:bodyPr/>
        <a:lstStyle/>
        <a:p>
          <a:endParaRPr lang="en-US"/>
        </a:p>
      </dgm:t>
    </dgm:pt>
    <dgm:pt modelId="{995E4E62-FE6A-46FD-981B-1963CB65F95E}" type="sibTrans" cxnId="{AF280294-D26A-4F27-8509-F275B0E424E8}">
      <dgm:prSet/>
      <dgm:spPr/>
      <dgm:t>
        <a:bodyPr/>
        <a:lstStyle/>
        <a:p>
          <a:endParaRPr lang="en-US"/>
        </a:p>
      </dgm:t>
    </dgm:pt>
    <dgm:pt modelId="{85839DB7-A1F8-48F1-97E9-F83E066442F6}" type="pres">
      <dgm:prSet presAssocID="{F9D37045-1824-4035-93D4-81C59CF066BF}" presName="CompostProcess" presStyleCnt="0">
        <dgm:presLayoutVars>
          <dgm:dir/>
          <dgm:resizeHandles val="exact"/>
        </dgm:presLayoutVars>
      </dgm:prSet>
      <dgm:spPr/>
    </dgm:pt>
    <dgm:pt modelId="{DF44ED57-0690-4F1C-BCE7-97E4C88B10E4}" type="pres">
      <dgm:prSet presAssocID="{F9D37045-1824-4035-93D4-81C59CF066BF}" presName="arrow" presStyleLbl="bgShp" presStyleIdx="0" presStyleCnt="1"/>
      <dgm:spPr/>
    </dgm:pt>
    <dgm:pt modelId="{EAF0F086-0B12-4E1B-827C-8057ACF1AD31}" type="pres">
      <dgm:prSet presAssocID="{F9D37045-1824-4035-93D4-81C59CF066BF}" presName="linearProcess" presStyleCnt="0"/>
      <dgm:spPr/>
    </dgm:pt>
    <dgm:pt modelId="{AF9C5639-3FE4-4241-B10E-C230ADFB7C26}" type="pres">
      <dgm:prSet presAssocID="{5FA3099A-CCEC-4952-BD4C-CDE30C3B6952}" presName="textNode" presStyleLbl="node1" presStyleIdx="0" presStyleCnt="2">
        <dgm:presLayoutVars>
          <dgm:bulletEnabled val="1"/>
        </dgm:presLayoutVars>
      </dgm:prSet>
      <dgm:spPr/>
    </dgm:pt>
    <dgm:pt modelId="{C0031687-2040-4332-96E4-C29EBDADC0D8}" type="pres">
      <dgm:prSet presAssocID="{46C668BB-B308-47D6-8209-C8AB999A0BB1}" presName="sibTrans" presStyleCnt="0"/>
      <dgm:spPr/>
    </dgm:pt>
    <dgm:pt modelId="{3151BD7E-CE73-4906-94EF-B08B7F1B2B98}" type="pres">
      <dgm:prSet presAssocID="{C7A8C946-7889-458E-85C6-E92E01C9C056}" presName="textNode" presStyleLbl="node1" presStyleIdx="1" presStyleCnt="2">
        <dgm:presLayoutVars>
          <dgm:bulletEnabled val="1"/>
        </dgm:presLayoutVars>
      </dgm:prSet>
      <dgm:spPr/>
    </dgm:pt>
  </dgm:ptLst>
  <dgm:cxnLst>
    <dgm:cxn modelId="{91A2532D-0486-4491-9373-D3EE249FCEFB}" type="presOf" srcId="{C7A8C946-7889-458E-85C6-E92E01C9C056}" destId="{3151BD7E-CE73-4906-94EF-B08B7F1B2B98}" srcOrd="0" destOrd="0" presId="urn:microsoft.com/office/officeart/2005/8/layout/hProcess9"/>
    <dgm:cxn modelId="{AA92F34B-0AF6-49BD-8C31-F7C2C4F57E23}" type="presOf" srcId="{F9D37045-1824-4035-93D4-81C59CF066BF}" destId="{85839DB7-A1F8-48F1-97E9-F83E066442F6}" srcOrd="0" destOrd="0" presId="urn:microsoft.com/office/officeart/2005/8/layout/hProcess9"/>
    <dgm:cxn modelId="{AF280294-D26A-4F27-8509-F275B0E424E8}" srcId="{F9D37045-1824-4035-93D4-81C59CF066BF}" destId="{C7A8C946-7889-458E-85C6-E92E01C9C056}" srcOrd="1" destOrd="0" parTransId="{103C62D1-F8A3-4903-9520-166E2EAD9ED7}" sibTransId="{995E4E62-FE6A-46FD-981B-1963CB65F95E}"/>
    <dgm:cxn modelId="{A79786AD-E74D-4E72-B428-315FA27932A0}" srcId="{F9D37045-1824-4035-93D4-81C59CF066BF}" destId="{5FA3099A-CCEC-4952-BD4C-CDE30C3B6952}" srcOrd="0" destOrd="0" parTransId="{EE297253-793E-42E0-9840-6568F736B04C}" sibTransId="{46C668BB-B308-47D6-8209-C8AB999A0BB1}"/>
    <dgm:cxn modelId="{7FB7B2EC-9729-40B8-98BF-871ED50F689B}" type="presOf" srcId="{5FA3099A-CCEC-4952-BD4C-CDE30C3B6952}" destId="{AF9C5639-3FE4-4241-B10E-C230ADFB7C26}" srcOrd="0" destOrd="0" presId="urn:microsoft.com/office/officeart/2005/8/layout/hProcess9"/>
    <dgm:cxn modelId="{D6752F7A-5DAB-4817-8498-D2365EF87764}" type="presParOf" srcId="{85839DB7-A1F8-48F1-97E9-F83E066442F6}" destId="{DF44ED57-0690-4F1C-BCE7-97E4C88B10E4}" srcOrd="0" destOrd="0" presId="urn:microsoft.com/office/officeart/2005/8/layout/hProcess9"/>
    <dgm:cxn modelId="{2172CCB0-1DEE-49BE-9688-866E15B32D65}" type="presParOf" srcId="{85839DB7-A1F8-48F1-97E9-F83E066442F6}" destId="{EAF0F086-0B12-4E1B-827C-8057ACF1AD31}" srcOrd="1" destOrd="0" presId="urn:microsoft.com/office/officeart/2005/8/layout/hProcess9"/>
    <dgm:cxn modelId="{CB0D6B59-9777-493D-A1FE-0A7B57C594E1}" type="presParOf" srcId="{EAF0F086-0B12-4E1B-827C-8057ACF1AD31}" destId="{AF9C5639-3FE4-4241-B10E-C230ADFB7C26}" srcOrd="0" destOrd="0" presId="urn:microsoft.com/office/officeart/2005/8/layout/hProcess9"/>
    <dgm:cxn modelId="{3BDBD244-2CF0-4355-90A3-8131B631E0F7}" type="presParOf" srcId="{EAF0F086-0B12-4E1B-827C-8057ACF1AD31}" destId="{C0031687-2040-4332-96E4-C29EBDADC0D8}" srcOrd="1" destOrd="0" presId="urn:microsoft.com/office/officeart/2005/8/layout/hProcess9"/>
    <dgm:cxn modelId="{26D8DA9B-8854-489B-B779-3371450BE5A4}" type="presParOf" srcId="{EAF0F086-0B12-4E1B-827C-8057ACF1AD31}" destId="{3151BD7E-CE73-4906-94EF-B08B7F1B2B98}"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7F25AC4-0239-4B2C-AF0C-2D90C4D193B7}"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324A11DC-0E0E-4DAE-8F46-DF1957DD80A1}">
      <dgm:prSet/>
      <dgm:spPr/>
      <dgm:t>
        <a:bodyPr/>
        <a:lstStyle/>
        <a:p>
          <a:pPr rtl="0"/>
          <a:r>
            <a:rPr lang="en-US"/>
            <a:t>(I) "Advanced practice respiratory therapist" means an individual who holds a current, valid license issued under this chapter that authorizes the practice of respiratory care as an advanced practice respiratory therapist. </a:t>
          </a:r>
        </a:p>
      </dgm:t>
    </dgm:pt>
    <dgm:pt modelId="{6AF1EDD9-CC60-4CBE-8109-739EF11BD7A1}" type="parTrans" cxnId="{37CB988C-1B9E-43E2-9986-59CE9CB21546}">
      <dgm:prSet/>
      <dgm:spPr/>
      <dgm:t>
        <a:bodyPr/>
        <a:lstStyle/>
        <a:p>
          <a:endParaRPr lang="en-US"/>
        </a:p>
      </dgm:t>
    </dgm:pt>
    <dgm:pt modelId="{E1FAB23C-FD6C-424A-808E-FF55964F0E51}" type="sibTrans" cxnId="{37CB988C-1B9E-43E2-9986-59CE9CB21546}">
      <dgm:prSet/>
      <dgm:spPr/>
      <dgm:t>
        <a:bodyPr/>
        <a:lstStyle/>
        <a:p>
          <a:endParaRPr lang="en-US"/>
        </a:p>
      </dgm:t>
    </dgm:pt>
    <dgm:pt modelId="{9D38B25C-C49C-48CF-8BEE-908B54C719DE}">
      <dgm:prSet/>
      <dgm:spPr/>
      <dgm:t>
        <a:bodyPr/>
        <a:lstStyle/>
        <a:p>
          <a:pPr rtl="0"/>
          <a:r>
            <a:rPr lang="en-US"/>
            <a:t>(J) "Practice of respiratory care as an advanced practice respiratory therapist" means providing to individuals and groups care that requires knowledge and skill obtained from advanced formal education, training, and clinical experience. Such care includes the performance of services delegated by a supervising physician in the diagnosis and treatment of patients with cardiopulmonary diseases or conditions, including prescribing, ordering, procuring, dispensing, and administering drugs and medical devices. </a:t>
          </a:r>
        </a:p>
      </dgm:t>
    </dgm:pt>
    <dgm:pt modelId="{EE90F2BF-DD46-4ECB-A9CE-F46C850A5576}" type="parTrans" cxnId="{DC624119-5BB7-46B8-B174-01227FA59CA3}">
      <dgm:prSet/>
      <dgm:spPr/>
      <dgm:t>
        <a:bodyPr/>
        <a:lstStyle/>
        <a:p>
          <a:endParaRPr lang="en-US"/>
        </a:p>
      </dgm:t>
    </dgm:pt>
    <dgm:pt modelId="{DEE2D107-27CF-418A-8F08-5FAB06D11EDA}" type="sibTrans" cxnId="{DC624119-5BB7-46B8-B174-01227FA59CA3}">
      <dgm:prSet/>
      <dgm:spPr/>
      <dgm:t>
        <a:bodyPr/>
        <a:lstStyle/>
        <a:p>
          <a:endParaRPr lang="en-US"/>
        </a:p>
      </dgm:t>
    </dgm:pt>
    <dgm:pt modelId="{9D282066-959C-4570-AC56-95ABF82EE6DC}" type="pres">
      <dgm:prSet presAssocID="{77F25AC4-0239-4B2C-AF0C-2D90C4D193B7}" presName="Name0" presStyleCnt="0">
        <dgm:presLayoutVars>
          <dgm:dir/>
          <dgm:resizeHandles val="exact"/>
        </dgm:presLayoutVars>
      </dgm:prSet>
      <dgm:spPr/>
    </dgm:pt>
    <dgm:pt modelId="{DBAECE57-12A3-48F2-B6A6-7901072EB129}" type="pres">
      <dgm:prSet presAssocID="{324A11DC-0E0E-4DAE-8F46-DF1957DD80A1}" presName="node" presStyleLbl="node1" presStyleIdx="0" presStyleCnt="2">
        <dgm:presLayoutVars>
          <dgm:bulletEnabled val="1"/>
        </dgm:presLayoutVars>
      </dgm:prSet>
      <dgm:spPr/>
    </dgm:pt>
    <dgm:pt modelId="{39C2DCAD-93D5-4B5F-985A-5F4CD3B9CF29}" type="pres">
      <dgm:prSet presAssocID="{E1FAB23C-FD6C-424A-808E-FF55964F0E51}" presName="sibTrans" presStyleLbl="sibTrans2D1" presStyleIdx="0" presStyleCnt="1"/>
      <dgm:spPr/>
    </dgm:pt>
    <dgm:pt modelId="{C6D46CBD-3846-48B4-95FE-7511437CFA76}" type="pres">
      <dgm:prSet presAssocID="{E1FAB23C-FD6C-424A-808E-FF55964F0E51}" presName="connectorText" presStyleLbl="sibTrans2D1" presStyleIdx="0" presStyleCnt="1"/>
      <dgm:spPr/>
    </dgm:pt>
    <dgm:pt modelId="{B14726C0-F0AF-4DEF-82F2-C5BDE8A91857}" type="pres">
      <dgm:prSet presAssocID="{9D38B25C-C49C-48CF-8BEE-908B54C719DE}" presName="node" presStyleLbl="node1" presStyleIdx="1" presStyleCnt="2">
        <dgm:presLayoutVars>
          <dgm:bulletEnabled val="1"/>
        </dgm:presLayoutVars>
      </dgm:prSet>
      <dgm:spPr/>
    </dgm:pt>
  </dgm:ptLst>
  <dgm:cxnLst>
    <dgm:cxn modelId="{DC624119-5BB7-46B8-B174-01227FA59CA3}" srcId="{77F25AC4-0239-4B2C-AF0C-2D90C4D193B7}" destId="{9D38B25C-C49C-48CF-8BEE-908B54C719DE}" srcOrd="1" destOrd="0" parTransId="{EE90F2BF-DD46-4ECB-A9CE-F46C850A5576}" sibTransId="{DEE2D107-27CF-418A-8F08-5FAB06D11EDA}"/>
    <dgm:cxn modelId="{F49CA424-A38F-4102-AD82-7D9CA4FDC7BA}" type="presOf" srcId="{E1FAB23C-FD6C-424A-808E-FF55964F0E51}" destId="{C6D46CBD-3846-48B4-95FE-7511437CFA76}" srcOrd="1" destOrd="0" presId="urn:microsoft.com/office/officeart/2005/8/layout/process1"/>
    <dgm:cxn modelId="{32148033-6AC1-4617-BAA7-F7FF42C1E1DD}" type="presOf" srcId="{E1FAB23C-FD6C-424A-808E-FF55964F0E51}" destId="{39C2DCAD-93D5-4B5F-985A-5F4CD3B9CF29}" srcOrd="0" destOrd="0" presId="urn:microsoft.com/office/officeart/2005/8/layout/process1"/>
    <dgm:cxn modelId="{51BD2B6C-AB63-4BD6-8A8A-BEE4DEC1AD13}" type="presOf" srcId="{324A11DC-0E0E-4DAE-8F46-DF1957DD80A1}" destId="{DBAECE57-12A3-48F2-B6A6-7901072EB129}" srcOrd="0" destOrd="0" presId="urn:microsoft.com/office/officeart/2005/8/layout/process1"/>
    <dgm:cxn modelId="{37CB988C-1B9E-43E2-9986-59CE9CB21546}" srcId="{77F25AC4-0239-4B2C-AF0C-2D90C4D193B7}" destId="{324A11DC-0E0E-4DAE-8F46-DF1957DD80A1}" srcOrd="0" destOrd="0" parTransId="{6AF1EDD9-CC60-4CBE-8109-739EF11BD7A1}" sibTransId="{E1FAB23C-FD6C-424A-808E-FF55964F0E51}"/>
    <dgm:cxn modelId="{2260FBAD-2A26-459C-8075-7CF1A7F2F8F9}" type="presOf" srcId="{9D38B25C-C49C-48CF-8BEE-908B54C719DE}" destId="{B14726C0-F0AF-4DEF-82F2-C5BDE8A91857}" srcOrd="0" destOrd="0" presId="urn:microsoft.com/office/officeart/2005/8/layout/process1"/>
    <dgm:cxn modelId="{25E323F2-730A-48D1-91B9-23EFE8842F05}" type="presOf" srcId="{77F25AC4-0239-4B2C-AF0C-2D90C4D193B7}" destId="{9D282066-959C-4570-AC56-95ABF82EE6DC}" srcOrd="0" destOrd="0" presId="urn:microsoft.com/office/officeart/2005/8/layout/process1"/>
    <dgm:cxn modelId="{C2B8941A-B842-4947-81FD-0DD43F98C1A9}" type="presParOf" srcId="{9D282066-959C-4570-AC56-95ABF82EE6DC}" destId="{DBAECE57-12A3-48F2-B6A6-7901072EB129}" srcOrd="0" destOrd="0" presId="urn:microsoft.com/office/officeart/2005/8/layout/process1"/>
    <dgm:cxn modelId="{E4FDA380-FAA3-491A-822D-5E7777F7AC27}" type="presParOf" srcId="{9D282066-959C-4570-AC56-95ABF82EE6DC}" destId="{39C2DCAD-93D5-4B5F-985A-5F4CD3B9CF29}" srcOrd="1" destOrd="0" presId="urn:microsoft.com/office/officeart/2005/8/layout/process1"/>
    <dgm:cxn modelId="{8AFF6DF6-78C2-47C6-B8DD-DDFDA19E8341}" type="presParOf" srcId="{39C2DCAD-93D5-4B5F-985A-5F4CD3B9CF29}" destId="{C6D46CBD-3846-48B4-95FE-7511437CFA76}" srcOrd="0" destOrd="0" presId="urn:microsoft.com/office/officeart/2005/8/layout/process1"/>
    <dgm:cxn modelId="{440F1818-04BD-4855-9B51-99FC1764FD09}" type="presParOf" srcId="{9D282066-959C-4570-AC56-95ABF82EE6DC}" destId="{B14726C0-F0AF-4DEF-82F2-C5BDE8A91857}"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0EDD4E-69C6-4BDB-B271-00939C5F9FFE}"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685D2465-5670-4B99-A5F5-B8D8E399E9FB}">
      <dgm:prSet/>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No plans to make any changes to current RRT scope of practice.</a:t>
          </a:r>
        </a:p>
      </dgm:t>
    </dgm:pt>
    <dgm:pt modelId="{F052A6BC-640E-4FB2-AB1B-9011020A69D0}" type="parTrans" cxnId="{27E64358-2026-4225-B323-05A5860588C7}">
      <dgm:prSet/>
      <dgm:spPr/>
      <dgm:t>
        <a:bodyPr/>
        <a:lstStyle/>
        <a:p>
          <a:endParaRPr lang="en-US"/>
        </a:p>
      </dgm:t>
    </dgm:pt>
    <dgm:pt modelId="{184960DE-76D7-4BA7-AFB5-2F17DB697C54}" type="sibTrans" cxnId="{27E64358-2026-4225-B323-05A5860588C7}">
      <dgm:prSet/>
      <dgm:spPr/>
      <dgm:t>
        <a:bodyPr/>
        <a:lstStyle/>
        <a:p>
          <a:endParaRPr lang="en-US"/>
        </a:p>
      </dgm:t>
    </dgm:pt>
    <dgm:pt modelId="{2874B9C4-6E43-4744-A26D-A6BCE161669D}" type="pres">
      <dgm:prSet presAssocID="{680EDD4E-69C6-4BDB-B271-00939C5F9FFE}" presName="Name0" presStyleCnt="0">
        <dgm:presLayoutVars>
          <dgm:chMax val="7"/>
          <dgm:dir/>
          <dgm:animLvl val="lvl"/>
          <dgm:resizeHandles val="exact"/>
        </dgm:presLayoutVars>
      </dgm:prSet>
      <dgm:spPr/>
    </dgm:pt>
    <dgm:pt modelId="{3B147F83-8790-4D4F-921C-09921F7D68DE}" type="pres">
      <dgm:prSet presAssocID="{685D2465-5670-4B99-A5F5-B8D8E399E9FB}" presName="circle1" presStyleLbl="node1" presStyleIdx="0" presStyleCnt="1"/>
      <dgm:spPr/>
    </dgm:pt>
    <dgm:pt modelId="{7AF9E2CB-5B1D-46A3-A120-4CA978AD70CF}" type="pres">
      <dgm:prSet presAssocID="{685D2465-5670-4B99-A5F5-B8D8E399E9FB}" presName="space" presStyleCnt="0"/>
      <dgm:spPr/>
    </dgm:pt>
    <dgm:pt modelId="{CE4D0764-EF56-4E30-B66A-0207DA41B71B}" type="pres">
      <dgm:prSet presAssocID="{685D2465-5670-4B99-A5F5-B8D8E399E9FB}" presName="rect1" presStyleLbl="alignAcc1" presStyleIdx="0" presStyleCnt="1"/>
      <dgm:spPr/>
    </dgm:pt>
    <dgm:pt modelId="{FD9B7258-9BF8-4549-A6C6-EBDA2CB4B5C0}" type="pres">
      <dgm:prSet presAssocID="{685D2465-5670-4B99-A5F5-B8D8E399E9FB}" presName="rect1ParTxNoCh" presStyleLbl="alignAcc1" presStyleIdx="0" presStyleCnt="1">
        <dgm:presLayoutVars>
          <dgm:chMax val="1"/>
          <dgm:bulletEnabled val="1"/>
        </dgm:presLayoutVars>
      </dgm:prSet>
      <dgm:spPr/>
    </dgm:pt>
  </dgm:ptLst>
  <dgm:cxnLst>
    <dgm:cxn modelId="{C3A59206-B10B-494F-94B0-A8CE34FE23CC}" type="presOf" srcId="{680EDD4E-69C6-4BDB-B271-00939C5F9FFE}" destId="{2874B9C4-6E43-4744-A26D-A6BCE161669D}" srcOrd="0" destOrd="0" presId="urn:microsoft.com/office/officeart/2005/8/layout/target3"/>
    <dgm:cxn modelId="{360DEE26-DC1F-457E-863A-BF097790535D}" type="presOf" srcId="{685D2465-5670-4B99-A5F5-B8D8E399E9FB}" destId="{FD9B7258-9BF8-4549-A6C6-EBDA2CB4B5C0}" srcOrd="1" destOrd="0" presId="urn:microsoft.com/office/officeart/2005/8/layout/target3"/>
    <dgm:cxn modelId="{27E64358-2026-4225-B323-05A5860588C7}" srcId="{680EDD4E-69C6-4BDB-B271-00939C5F9FFE}" destId="{685D2465-5670-4B99-A5F5-B8D8E399E9FB}" srcOrd="0" destOrd="0" parTransId="{F052A6BC-640E-4FB2-AB1B-9011020A69D0}" sibTransId="{184960DE-76D7-4BA7-AFB5-2F17DB697C54}"/>
    <dgm:cxn modelId="{36EBD19D-63D0-4CF4-97C9-FEF19918953D}" type="presOf" srcId="{685D2465-5670-4B99-A5F5-B8D8E399E9FB}" destId="{CE4D0764-EF56-4E30-B66A-0207DA41B71B}" srcOrd="0" destOrd="0" presId="urn:microsoft.com/office/officeart/2005/8/layout/target3"/>
    <dgm:cxn modelId="{8EBB6266-7782-416B-B37C-49D20E887484}" type="presParOf" srcId="{2874B9C4-6E43-4744-A26D-A6BCE161669D}" destId="{3B147F83-8790-4D4F-921C-09921F7D68DE}" srcOrd="0" destOrd="0" presId="urn:microsoft.com/office/officeart/2005/8/layout/target3"/>
    <dgm:cxn modelId="{3301D239-1B68-409E-AAB6-EAB99F4CE14C}" type="presParOf" srcId="{2874B9C4-6E43-4744-A26D-A6BCE161669D}" destId="{7AF9E2CB-5B1D-46A3-A120-4CA978AD70CF}" srcOrd="1" destOrd="0" presId="urn:microsoft.com/office/officeart/2005/8/layout/target3"/>
    <dgm:cxn modelId="{82A89160-7C30-4E8B-9D9E-6CD2DAF47217}" type="presParOf" srcId="{2874B9C4-6E43-4744-A26D-A6BCE161669D}" destId="{CE4D0764-EF56-4E30-B66A-0207DA41B71B}" srcOrd="2" destOrd="0" presId="urn:microsoft.com/office/officeart/2005/8/layout/target3"/>
    <dgm:cxn modelId="{DD6ED04C-CDB0-4F28-8F6F-EDF92E67DA67}" type="presParOf" srcId="{2874B9C4-6E43-4744-A26D-A6BCE161669D}" destId="{FD9B7258-9BF8-4549-A6C6-EBDA2CB4B5C0}"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DF42BD-4484-4B67-B489-B4CA026F4771}"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1A0DF76-64C7-447F-ADC8-45D4599D4780}">
      <dgm:prSet custT="1"/>
      <dgm:spPr/>
      <dgm:t>
        <a:bodyPr/>
        <a:lstStyle/>
        <a:p>
          <a:pPr rtl="0"/>
          <a:r>
            <a:rPr lang="en-US" sz="2400" dirty="0"/>
            <a:t>AARC, CoARC, NBRC APRT Taskforce</a:t>
          </a:r>
        </a:p>
      </dgm:t>
    </dgm:pt>
    <dgm:pt modelId="{DB97DF89-262D-4429-A2C5-CA9E48F7D689}" type="parTrans" cxnId="{DC0D2F3E-E5C6-4F0D-8E57-912AEEE6CF5E}">
      <dgm:prSet/>
      <dgm:spPr/>
      <dgm:t>
        <a:bodyPr/>
        <a:lstStyle/>
        <a:p>
          <a:endParaRPr lang="en-US"/>
        </a:p>
      </dgm:t>
    </dgm:pt>
    <dgm:pt modelId="{F2C6FFE8-51C6-4F88-9D64-F71BD876AA4E}" type="sibTrans" cxnId="{DC0D2F3E-E5C6-4F0D-8E57-912AEEE6CF5E}">
      <dgm:prSet/>
      <dgm:spPr/>
      <dgm:t>
        <a:bodyPr/>
        <a:lstStyle/>
        <a:p>
          <a:endParaRPr lang="en-US"/>
        </a:p>
      </dgm:t>
    </dgm:pt>
    <dgm:pt modelId="{1932092F-855A-4C9D-A7BA-B03198E8B7BA}">
      <dgm:prSet custT="1"/>
      <dgm:spPr/>
      <dgm:t>
        <a:bodyPr/>
        <a:lstStyle/>
        <a:p>
          <a:pPr rtl="0"/>
          <a:r>
            <a:rPr lang="en-US" sz="2400" dirty="0"/>
            <a:t>Developed a definition and model scope of practice</a:t>
          </a:r>
        </a:p>
      </dgm:t>
    </dgm:pt>
    <dgm:pt modelId="{0D0498C4-722E-49FD-804B-C1AA8D4DA0EE}" type="parTrans" cxnId="{49651648-06AF-4055-AD6C-3C932E107A55}">
      <dgm:prSet/>
      <dgm:spPr/>
      <dgm:t>
        <a:bodyPr/>
        <a:lstStyle/>
        <a:p>
          <a:endParaRPr lang="en-US"/>
        </a:p>
      </dgm:t>
    </dgm:pt>
    <dgm:pt modelId="{02C7B77C-ED11-47EE-ACF8-8447082BE5E7}" type="sibTrans" cxnId="{49651648-06AF-4055-AD6C-3C932E107A55}">
      <dgm:prSet/>
      <dgm:spPr/>
      <dgm:t>
        <a:bodyPr/>
        <a:lstStyle/>
        <a:p>
          <a:endParaRPr lang="en-US"/>
        </a:p>
      </dgm:t>
    </dgm:pt>
    <dgm:pt modelId="{4ADB11A6-3C24-49E3-AA5F-C44EF473D71F}">
      <dgm:prSet custT="1"/>
      <dgm:spPr/>
      <dgm:t>
        <a:bodyPr/>
        <a:lstStyle/>
        <a:p>
          <a:r>
            <a:rPr lang="en-US" sz="2400" dirty="0"/>
            <a:t>Commissioned 3rd party to conduct needs assessment with physicians</a:t>
          </a:r>
        </a:p>
      </dgm:t>
    </dgm:pt>
    <dgm:pt modelId="{65BA1B07-CCF1-4F39-A7AC-376C0E73FBBF}" type="parTrans" cxnId="{CA1DF455-0810-4E5C-A5C0-E206EC29772F}">
      <dgm:prSet/>
      <dgm:spPr/>
      <dgm:t>
        <a:bodyPr/>
        <a:lstStyle/>
        <a:p>
          <a:endParaRPr lang="en-US"/>
        </a:p>
      </dgm:t>
    </dgm:pt>
    <dgm:pt modelId="{8A1ED4AF-47E0-4973-B111-96ED0A1AEC05}" type="sibTrans" cxnId="{CA1DF455-0810-4E5C-A5C0-E206EC29772F}">
      <dgm:prSet/>
      <dgm:spPr/>
      <dgm:t>
        <a:bodyPr/>
        <a:lstStyle/>
        <a:p>
          <a:endParaRPr lang="en-US"/>
        </a:p>
      </dgm:t>
    </dgm:pt>
    <dgm:pt modelId="{580EE07C-D108-4A99-926F-EC7468FEC291}">
      <dgm:prSet custT="1"/>
      <dgm:spPr/>
      <dgm:t>
        <a:bodyPr/>
        <a:lstStyle/>
        <a:p>
          <a:r>
            <a:rPr lang="en-US" sz="2400" dirty="0"/>
            <a:t>Pursuing direct billing and supporting states with APRT education and licensing</a:t>
          </a:r>
        </a:p>
      </dgm:t>
    </dgm:pt>
    <dgm:pt modelId="{2204A93A-C25E-4911-8E12-1F90ABFC9DFE}" type="parTrans" cxnId="{15F70044-17D0-4578-AACB-4FB1251D275F}">
      <dgm:prSet/>
      <dgm:spPr/>
      <dgm:t>
        <a:bodyPr/>
        <a:lstStyle/>
        <a:p>
          <a:endParaRPr lang="en-US"/>
        </a:p>
      </dgm:t>
    </dgm:pt>
    <dgm:pt modelId="{E83CA24F-A25C-4954-BAAA-76CC10631C72}" type="sibTrans" cxnId="{15F70044-17D0-4578-AACB-4FB1251D275F}">
      <dgm:prSet/>
      <dgm:spPr/>
      <dgm:t>
        <a:bodyPr/>
        <a:lstStyle/>
        <a:p>
          <a:endParaRPr lang="en-US"/>
        </a:p>
      </dgm:t>
    </dgm:pt>
    <dgm:pt modelId="{7D716668-FAEE-4B51-976D-C5E6590A6CBD}">
      <dgm:prSet custT="1"/>
      <dgm:spPr/>
      <dgm:t>
        <a:bodyPr/>
        <a:lstStyle/>
        <a:p>
          <a:pPr rtl="0"/>
          <a:r>
            <a:rPr lang="en-US" sz="2400" dirty="0"/>
            <a:t>Identified gap in care for cardiopulmonary patients in the literature</a:t>
          </a:r>
        </a:p>
      </dgm:t>
    </dgm:pt>
    <dgm:pt modelId="{306FA69F-1078-4F05-9BDE-2832F370A47E}" type="parTrans" cxnId="{CC0CF2EB-8BE6-46C3-96BB-1F61C03EBF0D}">
      <dgm:prSet/>
      <dgm:spPr/>
      <dgm:t>
        <a:bodyPr/>
        <a:lstStyle/>
        <a:p>
          <a:endParaRPr lang="en-US"/>
        </a:p>
      </dgm:t>
    </dgm:pt>
    <dgm:pt modelId="{4E1A90B8-6932-48C7-9B97-0A3750E8E425}" type="sibTrans" cxnId="{CC0CF2EB-8BE6-46C3-96BB-1F61C03EBF0D}">
      <dgm:prSet/>
      <dgm:spPr/>
      <dgm:t>
        <a:bodyPr/>
        <a:lstStyle/>
        <a:p>
          <a:endParaRPr lang="en-US"/>
        </a:p>
      </dgm:t>
    </dgm:pt>
    <dgm:pt modelId="{02C84E7C-3D86-420D-AAF9-4D16D5860D7D}">
      <dgm:prSet custT="1"/>
      <dgm:spPr/>
      <dgm:t>
        <a:bodyPr/>
        <a:lstStyle/>
        <a:p>
          <a:endParaRPr lang="en-US" sz="2400" dirty="0"/>
        </a:p>
      </dgm:t>
    </dgm:pt>
    <dgm:pt modelId="{5C96784F-0683-4E87-B30D-1A806C284539}" type="sibTrans" cxnId="{9F1BDF66-DAE5-4990-A810-E862911DF050}">
      <dgm:prSet/>
      <dgm:spPr/>
      <dgm:t>
        <a:bodyPr/>
        <a:lstStyle/>
        <a:p>
          <a:endParaRPr lang="en-US"/>
        </a:p>
      </dgm:t>
    </dgm:pt>
    <dgm:pt modelId="{47013FEA-DBCE-4F87-AAD1-6631343C5EAB}" type="parTrans" cxnId="{9F1BDF66-DAE5-4990-A810-E862911DF050}">
      <dgm:prSet/>
      <dgm:spPr/>
      <dgm:t>
        <a:bodyPr/>
        <a:lstStyle/>
        <a:p>
          <a:endParaRPr lang="en-US"/>
        </a:p>
      </dgm:t>
    </dgm:pt>
    <dgm:pt modelId="{616BC882-6D2E-4E7E-9327-389E5738663C}">
      <dgm:prSet custT="1"/>
      <dgm:spPr/>
      <dgm:t>
        <a:bodyPr/>
        <a:lstStyle/>
        <a:p>
          <a:endParaRPr lang="en-US" sz="2400" dirty="0"/>
        </a:p>
      </dgm:t>
    </dgm:pt>
    <dgm:pt modelId="{3A0B6F2A-2A36-4C34-856B-C7EAF72C409B}" type="sibTrans" cxnId="{21AC2867-22B8-4974-90F8-C746A66C3B72}">
      <dgm:prSet/>
      <dgm:spPr/>
      <dgm:t>
        <a:bodyPr/>
        <a:lstStyle/>
        <a:p>
          <a:endParaRPr lang="en-US"/>
        </a:p>
      </dgm:t>
    </dgm:pt>
    <dgm:pt modelId="{F7DE2339-5D6C-43E5-9E27-CD6E52F5975C}" type="parTrans" cxnId="{21AC2867-22B8-4974-90F8-C746A66C3B72}">
      <dgm:prSet/>
      <dgm:spPr/>
      <dgm:t>
        <a:bodyPr/>
        <a:lstStyle/>
        <a:p>
          <a:endParaRPr lang="en-US"/>
        </a:p>
      </dgm:t>
    </dgm:pt>
    <dgm:pt modelId="{55A9220C-915A-4CE6-99D0-97598FA81B59}" type="pres">
      <dgm:prSet presAssocID="{CBDF42BD-4484-4B67-B489-B4CA026F4771}" presName="linear" presStyleCnt="0">
        <dgm:presLayoutVars>
          <dgm:dir/>
          <dgm:animLvl val="lvl"/>
          <dgm:resizeHandles val="exact"/>
        </dgm:presLayoutVars>
      </dgm:prSet>
      <dgm:spPr/>
    </dgm:pt>
    <dgm:pt modelId="{115A1520-68D7-4F24-AA73-AC6F32997189}" type="pres">
      <dgm:prSet presAssocID="{21A0DF76-64C7-447F-ADC8-45D4599D4780}" presName="parentLin" presStyleCnt="0"/>
      <dgm:spPr/>
    </dgm:pt>
    <dgm:pt modelId="{1D6F76A7-BA2F-4140-BDC9-BDF9F874743B}" type="pres">
      <dgm:prSet presAssocID="{21A0DF76-64C7-447F-ADC8-45D4599D4780}" presName="parentLeftMargin" presStyleLbl="node1" presStyleIdx="0" presStyleCnt="1"/>
      <dgm:spPr/>
    </dgm:pt>
    <dgm:pt modelId="{F66932B9-421A-4292-8E15-318F5B31C7E5}" type="pres">
      <dgm:prSet presAssocID="{21A0DF76-64C7-447F-ADC8-45D4599D4780}" presName="parentText" presStyleLbl="node1" presStyleIdx="0" presStyleCnt="1" custScaleY="1032871" custLinFactY="30537" custLinFactNeighborY="100000">
        <dgm:presLayoutVars>
          <dgm:chMax val="0"/>
          <dgm:bulletEnabled val="1"/>
        </dgm:presLayoutVars>
      </dgm:prSet>
      <dgm:spPr/>
    </dgm:pt>
    <dgm:pt modelId="{0C3079A0-D323-4686-90EC-1DC2A16D9F3C}" type="pres">
      <dgm:prSet presAssocID="{21A0DF76-64C7-447F-ADC8-45D4599D4780}" presName="negativeSpace" presStyleCnt="0"/>
      <dgm:spPr/>
    </dgm:pt>
    <dgm:pt modelId="{02F395F2-6547-4A3E-B6E4-2AB8683B9F48}" type="pres">
      <dgm:prSet presAssocID="{21A0DF76-64C7-447F-ADC8-45D4599D4780}" presName="childText" presStyleLbl="conFgAcc1" presStyleIdx="0" presStyleCnt="1" custScaleY="211221">
        <dgm:presLayoutVars>
          <dgm:bulletEnabled val="1"/>
        </dgm:presLayoutVars>
      </dgm:prSet>
      <dgm:spPr/>
    </dgm:pt>
  </dgm:ptLst>
  <dgm:cxnLst>
    <dgm:cxn modelId="{394B6E03-A71F-41E9-A6F9-C3CFFD8E4EB3}" type="presOf" srcId="{21A0DF76-64C7-447F-ADC8-45D4599D4780}" destId="{1D6F76A7-BA2F-4140-BDC9-BDF9F874743B}" srcOrd="0" destOrd="0" presId="urn:microsoft.com/office/officeart/2005/8/layout/list1"/>
    <dgm:cxn modelId="{DC0D2F3E-E5C6-4F0D-8E57-912AEEE6CF5E}" srcId="{CBDF42BD-4484-4B67-B489-B4CA026F4771}" destId="{21A0DF76-64C7-447F-ADC8-45D4599D4780}" srcOrd="0" destOrd="0" parTransId="{DB97DF89-262D-4429-A2C5-CA9E48F7D689}" sibTransId="{F2C6FFE8-51C6-4F88-9D64-F71BD876AA4E}"/>
    <dgm:cxn modelId="{15F70044-17D0-4578-AACB-4FB1251D275F}" srcId="{21A0DF76-64C7-447F-ADC8-45D4599D4780}" destId="{580EE07C-D108-4A99-926F-EC7468FEC291}" srcOrd="3" destOrd="0" parTransId="{2204A93A-C25E-4911-8E12-1F90ABFC9DFE}" sibTransId="{E83CA24F-A25C-4954-BAAA-76CC10631C72}"/>
    <dgm:cxn modelId="{9F1BDF66-DAE5-4990-A810-E862911DF050}" srcId="{21A0DF76-64C7-447F-ADC8-45D4599D4780}" destId="{02C84E7C-3D86-420D-AAF9-4D16D5860D7D}" srcOrd="5" destOrd="0" parTransId="{47013FEA-DBCE-4F87-AAD1-6631343C5EAB}" sibTransId="{5C96784F-0683-4E87-B30D-1A806C284539}"/>
    <dgm:cxn modelId="{21AC2867-22B8-4974-90F8-C746A66C3B72}" srcId="{21A0DF76-64C7-447F-ADC8-45D4599D4780}" destId="{616BC882-6D2E-4E7E-9327-389E5738663C}" srcOrd="4" destOrd="0" parTransId="{F7DE2339-5D6C-43E5-9E27-CD6E52F5975C}" sibTransId="{3A0B6F2A-2A36-4C34-856B-C7EAF72C409B}"/>
    <dgm:cxn modelId="{49651648-06AF-4055-AD6C-3C932E107A55}" srcId="{21A0DF76-64C7-447F-ADC8-45D4599D4780}" destId="{1932092F-855A-4C9D-A7BA-B03198E8B7BA}" srcOrd="0" destOrd="0" parTransId="{0D0498C4-722E-49FD-804B-C1AA8D4DA0EE}" sibTransId="{02C7B77C-ED11-47EE-ACF8-8447082BE5E7}"/>
    <dgm:cxn modelId="{50BBA348-227F-41A3-A5EB-77E17116AB16}" type="presOf" srcId="{CBDF42BD-4484-4B67-B489-B4CA026F4771}" destId="{55A9220C-915A-4CE6-99D0-97598FA81B59}" srcOrd="0" destOrd="0" presId="urn:microsoft.com/office/officeart/2005/8/layout/list1"/>
    <dgm:cxn modelId="{90FC2755-F434-435A-9E0D-B7AF913276FB}" type="presOf" srcId="{7D716668-FAEE-4B51-976D-C5E6590A6CBD}" destId="{02F395F2-6547-4A3E-B6E4-2AB8683B9F48}" srcOrd="0" destOrd="1" presId="urn:microsoft.com/office/officeart/2005/8/layout/list1"/>
    <dgm:cxn modelId="{CA1DF455-0810-4E5C-A5C0-E206EC29772F}" srcId="{21A0DF76-64C7-447F-ADC8-45D4599D4780}" destId="{4ADB11A6-3C24-49E3-AA5F-C44EF473D71F}" srcOrd="2" destOrd="0" parTransId="{65BA1B07-CCF1-4F39-A7AC-376C0E73FBBF}" sibTransId="{8A1ED4AF-47E0-4973-B111-96ED0A1AEC05}"/>
    <dgm:cxn modelId="{C2254B86-BE87-4086-93FF-CB8F7E5A0452}" type="presOf" srcId="{616BC882-6D2E-4E7E-9327-389E5738663C}" destId="{02F395F2-6547-4A3E-B6E4-2AB8683B9F48}" srcOrd="0" destOrd="4" presId="urn:microsoft.com/office/officeart/2005/8/layout/list1"/>
    <dgm:cxn modelId="{757B1B8B-0F9B-4B71-9DB5-2B1CC8D0A57B}" type="presOf" srcId="{02C84E7C-3D86-420D-AAF9-4D16D5860D7D}" destId="{02F395F2-6547-4A3E-B6E4-2AB8683B9F48}" srcOrd="0" destOrd="5" presId="urn:microsoft.com/office/officeart/2005/8/layout/list1"/>
    <dgm:cxn modelId="{AF438799-4CCD-4EE4-9433-BBA541E94ABB}" type="presOf" srcId="{1932092F-855A-4C9D-A7BA-B03198E8B7BA}" destId="{02F395F2-6547-4A3E-B6E4-2AB8683B9F48}" srcOrd="0" destOrd="0" presId="urn:microsoft.com/office/officeart/2005/8/layout/list1"/>
    <dgm:cxn modelId="{A50C18A8-F5AD-4316-88DB-AF346AE44EE7}" type="presOf" srcId="{580EE07C-D108-4A99-926F-EC7468FEC291}" destId="{02F395F2-6547-4A3E-B6E4-2AB8683B9F48}" srcOrd="0" destOrd="3" presId="urn:microsoft.com/office/officeart/2005/8/layout/list1"/>
    <dgm:cxn modelId="{7BEF89C7-5C4E-47D3-BFC9-21DD57E8BDE4}" type="presOf" srcId="{4ADB11A6-3C24-49E3-AA5F-C44EF473D71F}" destId="{02F395F2-6547-4A3E-B6E4-2AB8683B9F48}" srcOrd="0" destOrd="2" presId="urn:microsoft.com/office/officeart/2005/8/layout/list1"/>
    <dgm:cxn modelId="{CC0CF2EB-8BE6-46C3-96BB-1F61C03EBF0D}" srcId="{21A0DF76-64C7-447F-ADC8-45D4599D4780}" destId="{7D716668-FAEE-4B51-976D-C5E6590A6CBD}" srcOrd="1" destOrd="0" parTransId="{306FA69F-1078-4F05-9BDE-2832F370A47E}" sibTransId="{4E1A90B8-6932-48C7-9B97-0A3750E8E425}"/>
    <dgm:cxn modelId="{FF3343F3-A1D9-455F-89E6-24E7DB918C91}" type="presOf" srcId="{21A0DF76-64C7-447F-ADC8-45D4599D4780}" destId="{F66932B9-421A-4292-8E15-318F5B31C7E5}" srcOrd="1" destOrd="0" presId="urn:microsoft.com/office/officeart/2005/8/layout/list1"/>
    <dgm:cxn modelId="{8863230C-B3E9-4E7C-8CDC-3C4C59342F2A}" type="presParOf" srcId="{55A9220C-915A-4CE6-99D0-97598FA81B59}" destId="{115A1520-68D7-4F24-AA73-AC6F32997189}" srcOrd="0" destOrd="0" presId="urn:microsoft.com/office/officeart/2005/8/layout/list1"/>
    <dgm:cxn modelId="{566D0AC2-4F80-4619-8A5A-E768E07A34CB}" type="presParOf" srcId="{115A1520-68D7-4F24-AA73-AC6F32997189}" destId="{1D6F76A7-BA2F-4140-BDC9-BDF9F874743B}" srcOrd="0" destOrd="0" presId="urn:microsoft.com/office/officeart/2005/8/layout/list1"/>
    <dgm:cxn modelId="{12690400-9F37-40C6-9B09-83DDD305ACF7}" type="presParOf" srcId="{115A1520-68D7-4F24-AA73-AC6F32997189}" destId="{F66932B9-421A-4292-8E15-318F5B31C7E5}" srcOrd="1" destOrd="0" presId="urn:microsoft.com/office/officeart/2005/8/layout/list1"/>
    <dgm:cxn modelId="{90038FFE-A5AC-4BF0-B1B1-69543D3CF6B2}" type="presParOf" srcId="{55A9220C-915A-4CE6-99D0-97598FA81B59}" destId="{0C3079A0-D323-4686-90EC-1DC2A16D9F3C}" srcOrd="1" destOrd="0" presId="urn:microsoft.com/office/officeart/2005/8/layout/list1"/>
    <dgm:cxn modelId="{5DD421C9-67EE-45E9-8EBF-BE621273421C}" type="presParOf" srcId="{55A9220C-915A-4CE6-99D0-97598FA81B59}" destId="{02F395F2-6547-4A3E-B6E4-2AB8683B9F4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785D7A-8BEA-4B89-963C-11E60018E147}"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3E8D61AD-B018-423E-AAA0-C4B70A0C868A}">
      <dgm:prSet/>
      <dgm:spPr/>
      <dgm:t>
        <a:bodyPr/>
        <a:lstStyle/>
        <a:p>
          <a:pPr rtl="0"/>
          <a:r>
            <a:rPr lang="en-US" dirty="0"/>
            <a:t>Accreditation Standards for APRT</a:t>
          </a:r>
        </a:p>
      </dgm:t>
    </dgm:pt>
    <dgm:pt modelId="{2C2422C2-B7D2-4C7E-A282-151F10E14A5E}" type="parTrans" cxnId="{5449D369-AF92-4ED1-BF0F-ACF4F5B71CCE}">
      <dgm:prSet/>
      <dgm:spPr/>
      <dgm:t>
        <a:bodyPr/>
        <a:lstStyle/>
        <a:p>
          <a:endParaRPr lang="en-US"/>
        </a:p>
      </dgm:t>
    </dgm:pt>
    <dgm:pt modelId="{3148834E-7422-424C-B1B4-20AFFF8E385A}" type="sibTrans" cxnId="{5449D369-AF92-4ED1-BF0F-ACF4F5B71CCE}">
      <dgm:prSet/>
      <dgm:spPr/>
      <dgm:t>
        <a:bodyPr/>
        <a:lstStyle/>
        <a:p>
          <a:endParaRPr lang="en-US"/>
        </a:p>
      </dgm:t>
    </dgm:pt>
    <dgm:pt modelId="{A8F7C38E-432B-4CF3-8D7F-E30C3DF66625}">
      <dgm:prSet/>
      <dgm:spPr/>
      <dgm:t>
        <a:bodyPr/>
        <a:lstStyle/>
        <a:p>
          <a:pPr rtl="0"/>
          <a:r>
            <a:rPr lang="en-US" dirty="0"/>
            <a:t>Master’s degree or higher</a:t>
          </a:r>
        </a:p>
      </dgm:t>
    </dgm:pt>
    <dgm:pt modelId="{4D0B2B73-757C-41CB-930F-97A9B33807F7}" type="parTrans" cxnId="{9DE76FBA-53FB-47CD-B47B-F4B017934D48}">
      <dgm:prSet/>
      <dgm:spPr/>
      <dgm:t>
        <a:bodyPr/>
        <a:lstStyle/>
        <a:p>
          <a:endParaRPr lang="en-US"/>
        </a:p>
      </dgm:t>
    </dgm:pt>
    <dgm:pt modelId="{9752B3A1-E4D6-43AA-8BEA-BDE6AB6F3A7D}" type="sibTrans" cxnId="{9DE76FBA-53FB-47CD-B47B-F4B017934D48}">
      <dgm:prSet/>
      <dgm:spPr/>
      <dgm:t>
        <a:bodyPr/>
        <a:lstStyle/>
        <a:p>
          <a:endParaRPr lang="en-US"/>
        </a:p>
      </dgm:t>
    </dgm:pt>
    <dgm:pt modelId="{9AFEECAF-2CE2-431E-B6AF-89BC56C26BB3}">
      <dgm:prSet/>
      <dgm:spPr/>
      <dgm:t>
        <a:bodyPr/>
        <a:lstStyle/>
        <a:p>
          <a:r>
            <a:rPr lang="en-US" dirty="0"/>
            <a:t>Graduate of </a:t>
          </a:r>
          <a:r>
            <a:rPr lang="en-US" dirty="0" err="1"/>
            <a:t>CoARC</a:t>
          </a:r>
          <a:r>
            <a:rPr lang="en-US" dirty="0"/>
            <a:t> accredited program, baccalaureate degree, RRT credential, one year clinical practice…</a:t>
          </a:r>
        </a:p>
      </dgm:t>
    </dgm:pt>
    <dgm:pt modelId="{EC6DD93D-2DC1-40F3-B7AA-982512409877}" type="parTrans" cxnId="{8738BBF3-C219-4D90-A3DB-949589354142}">
      <dgm:prSet/>
      <dgm:spPr/>
      <dgm:t>
        <a:bodyPr/>
        <a:lstStyle/>
        <a:p>
          <a:endParaRPr lang="en-US"/>
        </a:p>
      </dgm:t>
    </dgm:pt>
    <dgm:pt modelId="{E7FF9465-F343-4D8B-A335-1AF1F9666453}" type="sibTrans" cxnId="{8738BBF3-C219-4D90-A3DB-949589354142}">
      <dgm:prSet/>
      <dgm:spPr/>
      <dgm:t>
        <a:bodyPr/>
        <a:lstStyle/>
        <a:p>
          <a:endParaRPr lang="en-US"/>
        </a:p>
      </dgm:t>
    </dgm:pt>
    <dgm:pt modelId="{64C6B776-FBB7-4871-9BA1-B6DDE1BC22B6}">
      <dgm:prSet/>
      <dgm:spPr/>
      <dgm:t>
        <a:bodyPr/>
        <a:lstStyle/>
        <a:p>
          <a:r>
            <a:rPr lang="en-US" dirty="0"/>
            <a:t>Endorsed/Supported by AARC, ACCP, ATS, ASA</a:t>
          </a:r>
        </a:p>
      </dgm:t>
    </dgm:pt>
    <dgm:pt modelId="{61722307-107E-4B35-8D33-66460EBDEE47}" type="parTrans" cxnId="{A6AE0518-038E-4A56-BE68-4ABEABBFE943}">
      <dgm:prSet/>
      <dgm:spPr/>
      <dgm:t>
        <a:bodyPr/>
        <a:lstStyle/>
        <a:p>
          <a:endParaRPr lang="en-US"/>
        </a:p>
      </dgm:t>
    </dgm:pt>
    <dgm:pt modelId="{13FD8C4B-CAB1-4A7E-BEEC-141389637500}" type="sibTrans" cxnId="{A6AE0518-038E-4A56-BE68-4ABEABBFE943}">
      <dgm:prSet/>
      <dgm:spPr/>
      <dgm:t>
        <a:bodyPr/>
        <a:lstStyle/>
        <a:p>
          <a:endParaRPr lang="en-US"/>
        </a:p>
      </dgm:t>
    </dgm:pt>
    <dgm:pt modelId="{179FE510-3C09-46E7-A5B3-D50BF10CF809}" type="pres">
      <dgm:prSet presAssocID="{4B785D7A-8BEA-4B89-963C-11E60018E147}" presName="Name0" presStyleCnt="0">
        <dgm:presLayoutVars>
          <dgm:dir/>
          <dgm:resizeHandles val="exact"/>
        </dgm:presLayoutVars>
      </dgm:prSet>
      <dgm:spPr/>
    </dgm:pt>
    <dgm:pt modelId="{48AE0108-AA00-4159-9E96-EB8AFE78CE68}" type="pres">
      <dgm:prSet presAssocID="{3E8D61AD-B018-423E-AAA0-C4B70A0C868A}" presName="node" presStyleLbl="node1" presStyleIdx="0" presStyleCnt="1">
        <dgm:presLayoutVars>
          <dgm:bulletEnabled val="1"/>
        </dgm:presLayoutVars>
      </dgm:prSet>
      <dgm:spPr/>
    </dgm:pt>
  </dgm:ptLst>
  <dgm:cxnLst>
    <dgm:cxn modelId="{723ECD17-E574-4BCD-B7E4-2ABE1D74411E}" type="presOf" srcId="{4B785D7A-8BEA-4B89-963C-11E60018E147}" destId="{179FE510-3C09-46E7-A5B3-D50BF10CF809}" srcOrd="0" destOrd="0" presId="urn:microsoft.com/office/officeart/2005/8/layout/hList6"/>
    <dgm:cxn modelId="{A6AE0518-038E-4A56-BE68-4ABEABBFE943}" srcId="{3E8D61AD-B018-423E-AAA0-C4B70A0C868A}" destId="{64C6B776-FBB7-4871-9BA1-B6DDE1BC22B6}" srcOrd="2" destOrd="0" parTransId="{61722307-107E-4B35-8D33-66460EBDEE47}" sibTransId="{13FD8C4B-CAB1-4A7E-BEEC-141389637500}"/>
    <dgm:cxn modelId="{E19E571C-D807-463E-8B19-BF567110B160}" type="presOf" srcId="{64C6B776-FBB7-4871-9BA1-B6DDE1BC22B6}" destId="{48AE0108-AA00-4159-9E96-EB8AFE78CE68}" srcOrd="0" destOrd="3" presId="urn:microsoft.com/office/officeart/2005/8/layout/hList6"/>
    <dgm:cxn modelId="{5449D369-AF92-4ED1-BF0F-ACF4F5B71CCE}" srcId="{4B785D7A-8BEA-4B89-963C-11E60018E147}" destId="{3E8D61AD-B018-423E-AAA0-C4B70A0C868A}" srcOrd="0" destOrd="0" parTransId="{2C2422C2-B7D2-4C7E-A282-151F10E14A5E}" sibTransId="{3148834E-7422-424C-B1B4-20AFFF8E385A}"/>
    <dgm:cxn modelId="{9DE76FBA-53FB-47CD-B47B-F4B017934D48}" srcId="{3E8D61AD-B018-423E-AAA0-C4B70A0C868A}" destId="{A8F7C38E-432B-4CF3-8D7F-E30C3DF66625}" srcOrd="0" destOrd="0" parTransId="{4D0B2B73-757C-41CB-930F-97A9B33807F7}" sibTransId="{9752B3A1-E4D6-43AA-8BEA-BDE6AB6F3A7D}"/>
    <dgm:cxn modelId="{6C1200BE-C4E8-4928-9D4B-5EC35DD31FE8}" type="presOf" srcId="{A8F7C38E-432B-4CF3-8D7F-E30C3DF66625}" destId="{48AE0108-AA00-4159-9E96-EB8AFE78CE68}" srcOrd="0" destOrd="1" presId="urn:microsoft.com/office/officeart/2005/8/layout/hList6"/>
    <dgm:cxn modelId="{DC0F08DE-2999-4DE7-B2E7-ACA179DDBA6A}" type="presOf" srcId="{9AFEECAF-2CE2-431E-B6AF-89BC56C26BB3}" destId="{48AE0108-AA00-4159-9E96-EB8AFE78CE68}" srcOrd="0" destOrd="2" presId="urn:microsoft.com/office/officeart/2005/8/layout/hList6"/>
    <dgm:cxn modelId="{8738BBF3-C219-4D90-A3DB-949589354142}" srcId="{3E8D61AD-B018-423E-AAA0-C4B70A0C868A}" destId="{9AFEECAF-2CE2-431E-B6AF-89BC56C26BB3}" srcOrd="1" destOrd="0" parTransId="{EC6DD93D-2DC1-40F3-B7AA-982512409877}" sibTransId="{E7FF9465-F343-4D8B-A335-1AF1F9666453}"/>
    <dgm:cxn modelId="{89E2E6F3-37F5-416A-B46F-55E05EB6A5E6}" type="presOf" srcId="{3E8D61AD-B018-423E-AAA0-C4B70A0C868A}" destId="{48AE0108-AA00-4159-9E96-EB8AFE78CE68}" srcOrd="0" destOrd="0" presId="urn:microsoft.com/office/officeart/2005/8/layout/hList6"/>
    <dgm:cxn modelId="{16BE646C-26DD-4E90-AEBF-0EAD92A3D46C}" type="presParOf" srcId="{179FE510-3C09-46E7-A5B3-D50BF10CF809}" destId="{48AE0108-AA00-4159-9E96-EB8AFE78CE68}"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4B5A21-1B7F-4206-A186-F2E2C70D7EDD}"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5E0F6F2-1F60-41F6-8168-E0E2E090EDA5}">
      <dgm:prSet/>
      <dgm:spPr/>
      <dgm:t>
        <a:bodyPr/>
        <a:lstStyle/>
        <a:p>
          <a:r>
            <a:rPr lang="en-US" b="0" i="0"/>
            <a:t>NBRC formed “APRT Role Analysis” committee</a:t>
          </a:r>
          <a:endParaRPr lang="en-US"/>
        </a:p>
      </dgm:t>
    </dgm:pt>
    <dgm:pt modelId="{C5B44F17-FC4D-4ACE-A1F2-83C39B7CF7E4}" type="parTrans" cxnId="{52787572-FAB2-4867-8A95-627E3F135E92}">
      <dgm:prSet/>
      <dgm:spPr/>
      <dgm:t>
        <a:bodyPr/>
        <a:lstStyle/>
        <a:p>
          <a:endParaRPr lang="en-US"/>
        </a:p>
      </dgm:t>
    </dgm:pt>
    <dgm:pt modelId="{877CCBD8-D90F-4C86-A5AA-0ABB95BA927F}" type="sibTrans" cxnId="{52787572-FAB2-4867-8A95-627E3F135E92}">
      <dgm:prSet/>
      <dgm:spPr/>
      <dgm:t>
        <a:bodyPr/>
        <a:lstStyle/>
        <a:p>
          <a:endParaRPr lang="en-US"/>
        </a:p>
      </dgm:t>
    </dgm:pt>
    <dgm:pt modelId="{6FD0C8EC-25FD-4939-8A5F-25AB9BCC9767}">
      <dgm:prSet/>
      <dgm:spPr/>
      <dgm:t>
        <a:bodyPr/>
        <a:lstStyle/>
        <a:p>
          <a:r>
            <a:rPr lang="en-US" b="0" i="0"/>
            <a:t>Medical specialties</a:t>
          </a:r>
          <a:endParaRPr lang="en-US"/>
        </a:p>
      </dgm:t>
    </dgm:pt>
    <dgm:pt modelId="{382D1194-6CCB-4EC2-AF20-C5B16BBECCF9}" type="parTrans" cxnId="{7F71EF04-76B3-4E8F-A034-411552333FB0}">
      <dgm:prSet/>
      <dgm:spPr/>
      <dgm:t>
        <a:bodyPr/>
        <a:lstStyle/>
        <a:p>
          <a:endParaRPr lang="en-US"/>
        </a:p>
      </dgm:t>
    </dgm:pt>
    <dgm:pt modelId="{EEB285A7-4B88-4EBF-ACE0-1B3F2D2517D8}" type="sibTrans" cxnId="{7F71EF04-76B3-4E8F-A034-411552333FB0}">
      <dgm:prSet/>
      <dgm:spPr/>
      <dgm:t>
        <a:bodyPr/>
        <a:lstStyle/>
        <a:p>
          <a:endParaRPr lang="en-US"/>
        </a:p>
      </dgm:t>
    </dgm:pt>
    <dgm:pt modelId="{1FFFDCE6-2F50-47DE-B467-17AED29B0188}">
      <dgm:prSet/>
      <dgm:spPr/>
      <dgm:t>
        <a:bodyPr/>
        <a:lstStyle/>
        <a:p>
          <a:r>
            <a:rPr lang="en-US" b="0" i="0"/>
            <a:t>Other cardio-pulmonary APPs</a:t>
          </a:r>
          <a:endParaRPr lang="en-US"/>
        </a:p>
      </dgm:t>
    </dgm:pt>
    <dgm:pt modelId="{09F7F2F4-F3CE-4275-A74D-CCFA4D24FDE7}" type="parTrans" cxnId="{66F4BC9C-46C2-4F31-8CE2-8FBDFB45B9EE}">
      <dgm:prSet/>
      <dgm:spPr/>
      <dgm:t>
        <a:bodyPr/>
        <a:lstStyle/>
        <a:p>
          <a:endParaRPr lang="en-US"/>
        </a:p>
      </dgm:t>
    </dgm:pt>
    <dgm:pt modelId="{6D864687-F762-4B96-BF54-A66682F156E3}" type="sibTrans" cxnId="{66F4BC9C-46C2-4F31-8CE2-8FBDFB45B9EE}">
      <dgm:prSet/>
      <dgm:spPr/>
      <dgm:t>
        <a:bodyPr/>
        <a:lstStyle/>
        <a:p>
          <a:endParaRPr lang="en-US"/>
        </a:p>
      </dgm:t>
    </dgm:pt>
    <dgm:pt modelId="{DAAEF8DB-EE95-4484-B899-6F6ECD95EF9B}">
      <dgm:prSet/>
      <dgm:spPr/>
      <dgm:t>
        <a:bodyPr/>
        <a:lstStyle/>
        <a:p>
          <a:r>
            <a:rPr lang="en-US" b="0" i="0"/>
            <a:t>Employers</a:t>
          </a:r>
          <a:endParaRPr lang="en-US"/>
        </a:p>
      </dgm:t>
    </dgm:pt>
    <dgm:pt modelId="{DD6C8BE8-51F3-4160-A62E-33BB580CA1BE}" type="parTrans" cxnId="{9AA99D57-3E1E-4D0D-87A7-FD77F205D183}">
      <dgm:prSet/>
      <dgm:spPr/>
      <dgm:t>
        <a:bodyPr/>
        <a:lstStyle/>
        <a:p>
          <a:endParaRPr lang="en-US"/>
        </a:p>
      </dgm:t>
    </dgm:pt>
    <dgm:pt modelId="{9B29CE97-9745-4656-8E28-1A982B6163EA}" type="sibTrans" cxnId="{9AA99D57-3E1E-4D0D-87A7-FD77F205D183}">
      <dgm:prSet/>
      <dgm:spPr/>
      <dgm:t>
        <a:bodyPr/>
        <a:lstStyle/>
        <a:p>
          <a:endParaRPr lang="en-US"/>
        </a:p>
      </dgm:t>
    </dgm:pt>
    <dgm:pt modelId="{023FA3DB-9C1A-40A8-B09C-DC161FA14C4E}">
      <dgm:prSet/>
      <dgm:spPr/>
      <dgm:t>
        <a:bodyPr/>
        <a:lstStyle/>
        <a:p>
          <a:r>
            <a:rPr lang="en-US" b="0" i="0"/>
            <a:t>Graduates</a:t>
          </a:r>
          <a:endParaRPr lang="en-US"/>
        </a:p>
      </dgm:t>
    </dgm:pt>
    <dgm:pt modelId="{CBE1EAB1-0E10-405E-A38A-274B92BA308F}" type="parTrans" cxnId="{408CA140-689E-45A9-9D95-3217DFEC4474}">
      <dgm:prSet/>
      <dgm:spPr/>
      <dgm:t>
        <a:bodyPr/>
        <a:lstStyle/>
        <a:p>
          <a:endParaRPr lang="en-US"/>
        </a:p>
      </dgm:t>
    </dgm:pt>
    <dgm:pt modelId="{D004A9BD-5038-4E9B-9F98-4D2054D1E703}" type="sibTrans" cxnId="{408CA140-689E-45A9-9D95-3217DFEC4474}">
      <dgm:prSet/>
      <dgm:spPr/>
      <dgm:t>
        <a:bodyPr/>
        <a:lstStyle/>
        <a:p>
          <a:endParaRPr lang="en-US"/>
        </a:p>
      </dgm:t>
    </dgm:pt>
    <dgm:pt modelId="{1CDCD254-E6C3-460A-8F87-03AE817E3243}">
      <dgm:prSet/>
      <dgm:spPr/>
      <dgm:t>
        <a:bodyPr/>
        <a:lstStyle/>
        <a:p>
          <a:r>
            <a:rPr lang="en-US" b="0" i="0" dirty="0"/>
            <a:t>APRT Competency Exam outline and content</a:t>
          </a:r>
          <a:endParaRPr lang="en-US" dirty="0"/>
        </a:p>
      </dgm:t>
    </dgm:pt>
    <dgm:pt modelId="{8A0C6170-6B1E-4124-A359-EC15822B5333}" type="parTrans" cxnId="{ABC4BD12-4865-40D5-BCE7-7B6F7C8FF152}">
      <dgm:prSet/>
      <dgm:spPr/>
      <dgm:t>
        <a:bodyPr/>
        <a:lstStyle/>
        <a:p>
          <a:endParaRPr lang="en-US"/>
        </a:p>
      </dgm:t>
    </dgm:pt>
    <dgm:pt modelId="{3C8F740E-A4AF-42BE-96FD-6A1605464E46}" type="sibTrans" cxnId="{ABC4BD12-4865-40D5-BCE7-7B6F7C8FF152}">
      <dgm:prSet/>
      <dgm:spPr/>
      <dgm:t>
        <a:bodyPr/>
        <a:lstStyle/>
        <a:p>
          <a:endParaRPr lang="en-US"/>
        </a:p>
      </dgm:t>
    </dgm:pt>
    <dgm:pt modelId="{E866851B-F3DA-4B49-8706-5609B4162CEA}" type="pres">
      <dgm:prSet presAssocID="{AC4B5A21-1B7F-4206-A186-F2E2C70D7EDD}" presName="Name0" presStyleCnt="0">
        <dgm:presLayoutVars>
          <dgm:dir/>
          <dgm:resizeHandles val="exact"/>
        </dgm:presLayoutVars>
      </dgm:prSet>
      <dgm:spPr/>
    </dgm:pt>
    <dgm:pt modelId="{C875E03A-D6E3-4DE9-A050-9253C6EA9DA1}" type="pres">
      <dgm:prSet presAssocID="{45E0F6F2-1F60-41F6-8168-E0E2E090EDA5}" presName="node" presStyleLbl="node1" presStyleIdx="0" presStyleCnt="2">
        <dgm:presLayoutVars>
          <dgm:bulletEnabled val="1"/>
        </dgm:presLayoutVars>
      </dgm:prSet>
      <dgm:spPr/>
    </dgm:pt>
    <dgm:pt modelId="{FC253787-8135-48F5-8942-ACF52A303121}" type="pres">
      <dgm:prSet presAssocID="{877CCBD8-D90F-4C86-A5AA-0ABB95BA927F}" presName="sibTrans" presStyleLbl="sibTrans2D1" presStyleIdx="0" presStyleCnt="1"/>
      <dgm:spPr/>
    </dgm:pt>
    <dgm:pt modelId="{AB8344F4-62BF-4D39-8D5A-551D485BCE3B}" type="pres">
      <dgm:prSet presAssocID="{877CCBD8-D90F-4C86-A5AA-0ABB95BA927F}" presName="connectorText" presStyleLbl="sibTrans2D1" presStyleIdx="0" presStyleCnt="1"/>
      <dgm:spPr/>
    </dgm:pt>
    <dgm:pt modelId="{1A1B307C-5839-452F-870C-C4C72F3B0BC5}" type="pres">
      <dgm:prSet presAssocID="{1CDCD254-E6C3-460A-8F87-03AE817E3243}" presName="node" presStyleLbl="node1" presStyleIdx="1" presStyleCnt="2">
        <dgm:presLayoutVars>
          <dgm:bulletEnabled val="1"/>
        </dgm:presLayoutVars>
      </dgm:prSet>
      <dgm:spPr/>
    </dgm:pt>
  </dgm:ptLst>
  <dgm:cxnLst>
    <dgm:cxn modelId="{7F71EF04-76B3-4E8F-A034-411552333FB0}" srcId="{45E0F6F2-1F60-41F6-8168-E0E2E090EDA5}" destId="{6FD0C8EC-25FD-4939-8A5F-25AB9BCC9767}" srcOrd="0" destOrd="0" parTransId="{382D1194-6CCB-4EC2-AF20-C5B16BBECCF9}" sibTransId="{EEB285A7-4B88-4EBF-ACE0-1B3F2D2517D8}"/>
    <dgm:cxn modelId="{ABC4BD12-4865-40D5-BCE7-7B6F7C8FF152}" srcId="{AC4B5A21-1B7F-4206-A186-F2E2C70D7EDD}" destId="{1CDCD254-E6C3-460A-8F87-03AE817E3243}" srcOrd="1" destOrd="0" parTransId="{8A0C6170-6B1E-4124-A359-EC15822B5333}" sibTransId="{3C8F740E-A4AF-42BE-96FD-6A1605464E46}"/>
    <dgm:cxn modelId="{E9853A37-7030-4BFC-B5C0-939AD1A59678}" type="presOf" srcId="{1FFFDCE6-2F50-47DE-B467-17AED29B0188}" destId="{C875E03A-D6E3-4DE9-A050-9253C6EA9DA1}" srcOrd="0" destOrd="2" presId="urn:microsoft.com/office/officeart/2005/8/layout/process1"/>
    <dgm:cxn modelId="{408CA140-689E-45A9-9D95-3217DFEC4474}" srcId="{45E0F6F2-1F60-41F6-8168-E0E2E090EDA5}" destId="{023FA3DB-9C1A-40A8-B09C-DC161FA14C4E}" srcOrd="3" destOrd="0" parTransId="{CBE1EAB1-0E10-405E-A38A-274B92BA308F}" sibTransId="{D004A9BD-5038-4E9B-9F98-4D2054D1E703}"/>
    <dgm:cxn modelId="{E2338060-E790-472E-94C0-6323D5E0686E}" type="presOf" srcId="{1CDCD254-E6C3-460A-8F87-03AE817E3243}" destId="{1A1B307C-5839-452F-870C-C4C72F3B0BC5}" srcOrd="0" destOrd="0" presId="urn:microsoft.com/office/officeart/2005/8/layout/process1"/>
    <dgm:cxn modelId="{85299066-9CF9-4C31-B09D-942B9CEB8218}" type="presOf" srcId="{6FD0C8EC-25FD-4939-8A5F-25AB9BCC9767}" destId="{C875E03A-D6E3-4DE9-A050-9253C6EA9DA1}" srcOrd="0" destOrd="1" presId="urn:microsoft.com/office/officeart/2005/8/layout/process1"/>
    <dgm:cxn modelId="{52787572-FAB2-4867-8A95-627E3F135E92}" srcId="{AC4B5A21-1B7F-4206-A186-F2E2C70D7EDD}" destId="{45E0F6F2-1F60-41F6-8168-E0E2E090EDA5}" srcOrd="0" destOrd="0" parTransId="{C5B44F17-FC4D-4ACE-A1F2-83C39B7CF7E4}" sibTransId="{877CCBD8-D90F-4C86-A5AA-0ABB95BA927F}"/>
    <dgm:cxn modelId="{9AA99D57-3E1E-4D0D-87A7-FD77F205D183}" srcId="{45E0F6F2-1F60-41F6-8168-E0E2E090EDA5}" destId="{DAAEF8DB-EE95-4484-B899-6F6ECD95EF9B}" srcOrd="2" destOrd="0" parTransId="{DD6C8BE8-51F3-4160-A62E-33BB580CA1BE}" sibTransId="{9B29CE97-9745-4656-8E28-1A982B6163EA}"/>
    <dgm:cxn modelId="{30CAF178-1D20-4330-98B3-657F4138E11A}" type="presOf" srcId="{AC4B5A21-1B7F-4206-A186-F2E2C70D7EDD}" destId="{E866851B-F3DA-4B49-8706-5609B4162CEA}" srcOrd="0" destOrd="0" presId="urn:microsoft.com/office/officeart/2005/8/layout/process1"/>
    <dgm:cxn modelId="{D9E5BE7D-7490-41B9-A649-D306DAB82587}" type="presOf" srcId="{023FA3DB-9C1A-40A8-B09C-DC161FA14C4E}" destId="{C875E03A-D6E3-4DE9-A050-9253C6EA9DA1}" srcOrd="0" destOrd="4" presId="urn:microsoft.com/office/officeart/2005/8/layout/process1"/>
    <dgm:cxn modelId="{66F4BC9C-46C2-4F31-8CE2-8FBDFB45B9EE}" srcId="{45E0F6F2-1F60-41F6-8168-E0E2E090EDA5}" destId="{1FFFDCE6-2F50-47DE-B467-17AED29B0188}" srcOrd="1" destOrd="0" parTransId="{09F7F2F4-F3CE-4275-A74D-CCFA4D24FDE7}" sibTransId="{6D864687-F762-4B96-BF54-A66682F156E3}"/>
    <dgm:cxn modelId="{6CB2A89E-4A74-4B7A-9791-91FBF798E240}" type="presOf" srcId="{877CCBD8-D90F-4C86-A5AA-0ABB95BA927F}" destId="{FC253787-8135-48F5-8942-ACF52A303121}" srcOrd="0" destOrd="0" presId="urn:microsoft.com/office/officeart/2005/8/layout/process1"/>
    <dgm:cxn modelId="{6A21CCAA-D468-4B46-B104-F49D28977A46}" type="presOf" srcId="{45E0F6F2-1F60-41F6-8168-E0E2E090EDA5}" destId="{C875E03A-D6E3-4DE9-A050-9253C6EA9DA1}" srcOrd="0" destOrd="0" presId="urn:microsoft.com/office/officeart/2005/8/layout/process1"/>
    <dgm:cxn modelId="{9A5745AF-9538-4391-8808-B7FB60F1093B}" type="presOf" srcId="{DAAEF8DB-EE95-4484-B899-6F6ECD95EF9B}" destId="{C875E03A-D6E3-4DE9-A050-9253C6EA9DA1}" srcOrd="0" destOrd="3" presId="urn:microsoft.com/office/officeart/2005/8/layout/process1"/>
    <dgm:cxn modelId="{FD7517DE-F8DB-482B-BE5E-6A2ADA9795A0}" type="presOf" srcId="{877CCBD8-D90F-4C86-A5AA-0ABB95BA927F}" destId="{AB8344F4-62BF-4D39-8D5A-551D485BCE3B}" srcOrd="1" destOrd="0" presId="urn:microsoft.com/office/officeart/2005/8/layout/process1"/>
    <dgm:cxn modelId="{47CD23A3-C97D-45F9-A2D2-167C85AFEFEC}" type="presParOf" srcId="{E866851B-F3DA-4B49-8706-5609B4162CEA}" destId="{C875E03A-D6E3-4DE9-A050-9253C6EA9DA1}" srcOrd="0" destOrd="0" presId="urn:microsoft.com/office/officeart/2005/8/layout/process1"/>
    <dgm:cxn modelId="{396B2BA3-D359-415D-AC06-0CEB29675DC2}" type="presParOf" srcId="{E866851B-F3DA-4B49-8706-5609B4162CEA}" destId="{FC253787-8135-48F5-8942-ACF52A303121}" srcOrd="1" destOrd="0" presId="urn:microsoft.com/office/officeart/2005/8/layout/process1"/>
    <dgm:cxn modelId="{32425F9F-D03C-40A9-9ED1-C0DDCA8413CD}" type="presParOf" srcId="{FC253787-8135-48F5-8942-ACF52A303121}" destId="{AB8344F4-62BF-4D39-8D5A-551D485BCE3B}" srcOrd="0" destOrd="0" presId="urn:microsoft.com/office/officeart/2005/8/layout/process1"/>
    <dgm:cxn modelId="{312FA6E2-09BB-43D6-A107-877B5AC3FCA9}" type="presParOf" srcId="{E866851B-F3DA-4B49-8706-5609B4162CEA}" destId="{1A1B307C-5839-452F-870C-C4C72F3B0BC5}"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2B52E5-CE2B-4D50-9135-95C708EFE10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FBB3867-6123-4440-9F06-802BB78CF9C4}">
      <dgm:prSet/>
      <dgm:spPr/>
      <dgm:t>
        <a:bodyPr/>
        <a:lstStyle/>
        <a:p>
          <a:pPr rtl="0"/>
          <a:r>
            <a:rPr lang="en-US" dirty="0"/>
            <a:t>Establishing support for APRT</a:t>
          </a:r>
        </a:p>
      </dgm:t>
    </dgm:pt>
    <dgm:pt modelId="{440289B5-D322-46FE-A29F-A2F6F5C9BB81}" type="parTrans" cxnId="{C3BD57E3-4E1A-448D-9701-63839278F0E9}">
      <dgm:prSet/>
      <dgm:spPr/>
      <dgm:t>
        <a:bodyPr/>
        <a:lstStyle/>
        <a:p>
          <a:endParaRPr lang="en-US"/>
        </a:p>
      </dgm:t>
    </dgm:pt>
    <dgm:pt modelId="{6EE19545-E0B1-4904-91CE-57F3293328A9}" type="sibTrans" cxnId="{C3BD57E3-4E1A-448D-9701-63839278F0E9}">
      <dgm:prSet/>
      <dgm:spPr/>
      <dgm:t>
        <a:bodyPr/>
        <a:lstStyle/>
        <a:p>
          <a:endParaRPr lang="en-US"/>
        </a:p>
      </dgm:t>
    </dgm:pt>
    <dgm:pt modelId="{9E6ACA09-6210-4412-BE81-913F139009DF}">
      <dgm:prSet/>
      <dgm:spPr/>
      <dgm:t>
        <a:bodyPr/>
        <a:lstStyle/>
        <a:p>
          <a:pPr rtl="0"/>
          <a:r>
            <a:rPr lang="en-US"/>
            <a:t>Advisory committee and Medical Director</a:t>
          </a:r>
        </a:p>
      </dgm:t>
    </dgm:pt>
    <dgm:pt modelId="{727DD766-541B-41B8-8FC1-70D59188FEAC}" type="parTrans" cxnId="{FF4C69C3-01EC-431F-B48F-6C4FED0F0ABB}">
      <dgm:prSet/>
      <dgm:spPr/>
      <dgm:t>
        <a:bodyPr/>
        <a:lstStyle/>
        <a:p>
          <a:endParaRPr lang="en-US"/>
        </a:p>
      </dgm:t>
    </dgm:pt>
    <dgm:pt modelId="{FB5EAAD5-EB1A-4963-902E-3563813CFD3C}" type="sibTrans" cxnId="{FF4C69C3-01EC-431F-B48F-6C4FED0F0ABB}">
      <dgm:prSet/>
      <dgm:spPr/>
      <dgm:t>
        <a:bodyPr/>
        <a:lstStyle/>
        <a:p>
          <a:endParaRPr lang="en-US"/>
        </a:p>
      </dgm:t>
    </dgm:pt>
    <dgm:pt modelId="{90BFB5B6-CA0A-42D7-BE14-5B1E3014E8D5}">
      <dgm:prSet/>
      <dgm:spPr/>
      <dgm:t>
        <a:bodyPr/>
        <a:lstStyle/>
        <a:p>
          <a:pPr rtl="0"/>
          <a:r>
            <a:rPr lang="en-US"/>
            <a:t>Clinical partners</a:t>
          </a:r>
        </a:p>
      </dgm:t>
    </dgm:pt>
    <dgm:pt modelId="{1B809CFE-41DD-4D8D-B6DA-5303D82F7B8D}" type="parTrans" cxnId="{DD0A6A8A-877D-48BF-8A5A-C36F44BC4F73}">
      <dgm:prSet/>
      <dgm:spPr/>
      <dgm:t>
        <a:bodyPr/>
        <a:lstStyle/>
        <a:p>
          <a:endParaRPr lang="en-US"/>
        </a:p>
      </dgm:t>
    </dgm:pt>
    <dgm:pt modelId="{E273F56D-EECB-42C0-994B-B433BF343C67}" type="sibTrans" cxnId="{DD0A6A8A-877D-48BF-8A5A-C36F44BC4F73}">
      <dgm:prSet/>
      <dgm:spPr/>
      <dgm:t>
        <a:bodyPr/>
        <a:lstStyle/>
        <a:p>
          <a:endParaRPr lang="en-US"/>
        </a:p>
      </dgm:t>
    </dgm:pt>
    <dgm:pt modelId="{098B0D6D-2EC8-472E-B5EF-D874BC0D1A06}">
      <dgm:prSet/>
      <dgm:spPr/>
      <dgm:t>
        <a:bodyPr/>
        <a:lstStyle/>
        <a:p>
          <a:pPr rtl="0"/>
          <a:r>
            <a:rPr lang="en-US"/>
            <a:t>Local/State needs assessment</a:t>
          </a:r>
        </a:p>
      </dgm:t>
    </dgm:pt>
    <dgm:pt modelId="{A4052B07-97BB-4162-AAD2-A0ABC5227A69}" type="parTrans" cxnId="{52DE97E4-DDC5-4C08-8E37-2BE21EB89B1A}">
      <dgm:prSet/>
      <dgm:spPr/>
      <dgm:t>
        <a:bodyPr/>
        <a:lstStyle/>
        <a:p>
          <a:endParaRPr lang="en-US"/>
        </a:p>
      </dgm:t>
    </dgm:pt>
    <dgm:pt modelId="{922A3BB8-A611-4A18-9B33-DB97CAFE8AC2}" type="sibTrans" cxnId="{52DE97E4-DDC5-4C08-8E37-2BE21EB89B1A}">
      <dgm:prSet/>
      <dgm:spPr/>
      <dgm:t>
        <a:bodyPr/>
        <a:lstStyle/>
        <a:p>
          <a:endParaRPr lang="en-US"/>
        </a:p>
      </dgm:t>
    </dgm:pt>
    <dgm:pt modelId="{5EAB55C9-F504-4FDB-B804-51A70F8D6263}" type="pres">
      <dgm:prSet presAssocID="{462B52E5-CE2B-4D50-9135-95C708EFE10A}" presName="hierChild1" presStyleCnt="0">
        <dgm:presLayoutVars>
          <dgm:orgChart val="1"/>
          <dgm:chPref val="1"/>
          <dgm:dir/>
          <dgm:animOne val="branch"/>
          <dgm:animLvl val="lvl"/>
          <dgm:resizeHandles/>
        </dgm:presLayoutVars>
      </dgm:prSet>
      <dgm:spPr/>
    </dgm:pt>
    <dgm:pt modelId="{D1F25D4E-120C-4CF3-9E9E-DD79C85F3143}" type="pres">
      <dgm:prSet presAssocID="{7FBB3867-6123-4440-9F06-802BB78CF9C4}" presName="hierRoot1" presStyleCnt="0">
        <dgm:presLayoutVars>
          <dgm:hierBranch val="init"/>
        </dgm:presLayoutVars>
      </dgm:prSet>
      <dgm:spPr/>
    </dgm:pt>
    <dgm:pt modelId="{65A63903-C7E9-489D-A03C-921469F6767B}" type="pres">
      <dgm:prSet presAssocID="{7FBB3867-6123-4440-9F06-802BB78CF9C4}" presName="rootComposite1" presStyleCnt="0"/>
      <dgm:spPr/>
    </dgm:pt>
    <dgm:pt modelId="{B99399A3-3FBE-4C02-9C21-F7F3D458E2BD}" type="pres">
      <dgm:prSet presAssocID="{7FBB3867-6123-4440-9F06-802BB78CF9C4}" presName="rootText1" presStyleLbl="node0" presStyleIdx="0" presStyleCnt="1" custScaleY="149652">
        <dgm:presLayoutVars>
          <dgm:chPref val="3"/>
        </dgm:presLayoutVars>
      </dgm:prSet>
      <dgm:spPr/>
    </dgm:pt>
    <dgm:pt modelId="{E069FBAE-9930-4D60-9151-28DDBD07BB57}" type="pres">
      <dgm:prSet presAssocID="{7FBB3867-6123-4440-9F06-802BB78CF9C4}" presName="rootConnector1" presStyleLbl="node1" presStyleIdx="0" presStyleCnt="0"/>
      <dgm:spPr/>
    </dgm:pt>
    <dgm:pt modelId="{DBFB21E2-2912-4A8C-9EEE-A10755B95C0B}" type="pres">
      <dgm:prSet presAssocID="{7FBB3867-6123-4440-9F06-802BB78CF9C4}" presName="hierChild2" presStyleCnt="0"/>
      <dgm:spPr/>
    </dgm:pt>
    <dgm:pt modelId="{EC2DA420-8EAA-4648-AB5E-19BCFE71A7A0}" type="pres">
      <dgm:prSet presAssocID="{727DD766-541B-41B8-8FC1-70D59188FEAC}" presName="Name37" presStyleLbl="parChTrans1D2" presStyleIdx="0" presStyleCnt="3"/>
      <dgm:spPr/>
    </dgm:pt>
    <dgm:pt modelId="{5C2A17DA-545B-4230-BDD6-7C1D0AAA9402}" type="pres">
      <dgm:prSet presAssocID="{9E6ACA09-6210-4412-BE81-913F139009DF}" presName="hierRoot2" presStyleCnt="0">
        <dgm:presLayoutVars>
          <dgm:hierBranch val="init"/>
        </dgm:presLayoutVars>
      </dgm:prSet>
      <dgm:spPr/>
    </dgm:pt>
    <dgm:pt modelId="{27D1B22E-8B7C-4D9E-82F8-25EB8345DDF3}" type="pres">
      <dgm:prSet presAssocID="{9E6ACA09-6210-4412-BE81-913F139009DF}" presName="rootComposite" presStyleCnt="0"/>
      <dgm:spPr/>
    </dgm:pt>
    <dgm:pt modelId="{15C5F266-14C8-4C9B-A40F-FF0DFD261629}" type="pres">
      <dgm:prSet presAssocID="{9E6ACA09-6210-4412-BE81-913F139009DF}" presName="rootText" presStyleLbl="node2" presStyleIdx="0" presStyleCnt="3" custScaleY="149652">
        <dgm:presLayoutVars>
          <dgm:chPref val="3"/>
        </dgm:presLayoutVars>
      </dgm:prSet>
      <dgm:spPr/>
    </dgm:pt>
    <dgm:pt modelId="{100EDCB8-9C93-4031-A5C6-B5A7392B3D16}" type="pres">
      <dgm:prSet presAssocID="{9E6ACA09-6210-4412-BE81-913F139009DF}" presName="rootConnector" presStyleLbl="node2" presStyleIdx="0" presStyleCnt="3"/>
      <dgm:spPr/>
    </dgm:pt>
    <dgm:pt modelId="{32AA6C4E-6C09-47AB-8D09-5F5CA95070DA}" type="pres">
      <dgm:prSet presAssocID="{9E6ACA09-6210-4412-BE81-913F139009DF}" presName="hierChild4" presStyleCnt="0"/>
      <dgm:spPr/>
    </dgm:pt>
    <dgm:pt modelId="{6450EAAC-EFA8-4C72-8576-CBDD91A72801}" type="pres">
      <dgm:prSet presAssocID="{9E6ACA09-6210-4412-BE81-913F139009DF}" presName="hierChild5" presStyleCnt="0"/>
      <dgm:spPr/>
    </dgm:pt>
    <dgm:pt modelId="{6C3CB64D-B51A-46F5-99F5-DBBAE540E7FE}" type="pres">
      <dgm:prSet presAssocID="{1B809CFE-41DD-4D8D-B6DA-5303D82F7B8D}" presName="Name37" presStyleLbl="parChTrans1D2" presStyleIdx="1" presStyleCnt="3"/>
      <dgm:spPr/>
    </dgm:pt>
    <dgm:pt modelId="{9C10D67A-8DF8-4495-BF32-A2D69048C3D3}" type="pres">
      <dgm:prSet presAssocID="{90BFB5B6-CA0A-42D7-BE14-5B1E3014E8D5}" presName="hierRoot2" presStyleCnt="0">
        <dgm:presLayoutVars>
          <dgm:hierBranch val="init"/>
        </dgm:presLayoutVars>
      </dgm:prSet>
      <dgm:spPr/>
    </dgm:pt>
    <dgm:pt modelId="{1327D61C-55DA-40EA-B461-99463C012AB8}" type="pres">
      <dgm:prSet presAssocID="{90BFB5B6-CA0A-42D7-BE14-5B1E3014E8D5}" presName="rootComposite" presStyleCnt="0"/>
      <dgm:spPr/>
    </dgm:pt>
    <dgm:pt modelId="{8CFA7A0B-C9C8-4D73-A8F2-B0AACB12D3D6}" type="pres">
      <dgm:prSet presAssocID="{90BFB5B6-CA0A-42D7-BE14-5B1E3014E8D5}" presName="rootText" presStyleLbl="node2" presStyleIdx="1" presStyleCnt="3" custScaleY="149652">
        <dgm:presLayoutVars>
          <dgm:chPref val="3"/>
        </dgm:presLayoutVars>
      </dgm:prSet>
      <dgm:spPr/>
    </dgm:pt>
    <dgm:pt modelId="{BCCDAE14-8F97-4AD0-AA6D-F85B8BBBB4C0}" type="pres">
      <dgm:prSet presAssocID="{90BFB5B6-CA0A-42D7-BE14-5B1E3014E8D5}" presName="rootConnector" presStyleLbl="node2" presStyleIdx="1" presStyleCnt="3"/>
      <dgm:spPr/>
    </dgm:pt>
    <dgm:pt modelId="{DA194E8E-5B0A-4AE7-BED1-BB29E8693E99}" type="pres">
      <dgm:prSet presAssocID="{90BFB5B6-CA0A-42D7-BE14-5B1E3014E8D5}" presName="hierChild4" presStyleCnt="0"/>
      <dgm:spPr/>
    </dgm:pt>
    <dgm:pt modelId="{E240248C-858E-434E-94A4-6067D697EF56}" type="pres">
      <dgm:prSet presAssocID="{90BFB5B6-CA0A-42D7-BE14-5B1E3014E8D5}" presName="hierChild5" presStyleCnt="0"/>
      <dgm:spPr/>
    </dgm:pt>
    <dgm:pt modelId="{FA316C40-FD5F-4B2A-AF0F-113B67B7ECFE}" type="pres">
      <dgm:prSet presAssocID="{A4052B07-97BB-4162-AAD2-A0ABC5227A69}" presName="Name37" presStyleLbl="parChTrans1D2" presStyleIdx="2" presStyleCnt="3"/>
      <dgm:spPr/>
    </dgm:pt>
    <dgm:pt modelId="{27B166AA-7488-47E7-A9AB-C059A237E6F0}" type="pres">
      <dgm:prSet presAssocID="{098B0D6D-2EC8-472E-B5EF-D874BC0D1A06}" presName="hierRoot2" presStyleCnt="0">
        <dgm:presLayoutVars>
          <dgm:hierBranch val="init"/>
        </dgm:presLayoutVars>
      </dgm:prSet>
      <dgm:spPr/>
    </dgm:pt>
    <dgm:pt modelId="{795860D4-4101-417E-AF4D-E01F59D6D5AE}" type="pres">
      <dgm:prSet presAssocID="{098B0D6D-2EC8-472E-B5EF-D874BC0D1A06}" presName="rootComposite" presStyleCnt="0"/>
      <dgm:spPr/>
    </dgm:pt>
    <dgm:pt modelId="{B4CF801D-C29B-4622-A736-CE757D793B1C}" type="pres">
      <dgm:prSet presAssocID="{098B0D6D-2EC8-472E-B5EF-D874BC0D1A06}" presName="rootText" presStyleLbl="node2" presStyleIdx="2" presStyleCnt="3" custScaleY="149652">
        <dgm:presLayoutVars>
          <dgm:chPref val="3"/>
        </dgm:presLayoutVars>
      </dgm:prSet>
      <dgm:spPr/>
    </dgm:pt>
    <dgm:pt modelId="{00CF05C9-EA46-4AF9-A499-C0515DF3CEC5}" type="pres">
      <dgm:prSet presAssocID="{098B0D6D-2EC8-472E-B5EF-D874BC0D1A06}" presName="rootConnector" presStyleLbl="node2" presStyleIdx="2" presStyleCnt="3"/>
      <dgm:spPr/>
    </dgm:pt>
    <dgm:pt modelId="{8FD209F6-2FFE-4456-AE16-2D11D9C8DFC0}" type="pres">
      <dgm:prSet presAssocID="{098B0D6D-2EC8-472E-B5EF-D874BC0D1A06}" presName="hierChild4" presStyleCnt="0"/>
      <dgm:spPr/>
    </dgm:pt>
    <dgm:pt modelId="{A9F9F5F4-7D2C-4A43-A0A9-58278911D8FC}" type="pres">
      <dgm:prSet presAssocID="{098B0D6D-2EC8-472E-B5EF-D874BC0D1A06}" presName="hierChild5" presStyleCnt="0"/>
      <dgm:spPr/>
    </dgm:pt>
    <dgm:pt modelId="{56975624-CE89-4FD5-A1A6-07DAA3814E77}" type="pres">
      <dgm:prSet presAssocID="{7FBB3867-6123-4440-9F06-802BB78CF9C4}" presName="hierChild3" presStyleCnt="0"/>
      <dgm:spPr/>
    </dgm:pt>
  </dgm:ptLst>
  <dgm:cxnLst>
    <dgm:cxn modelId="{EA13DD00-F7F0-44D8-BA15-E73C450B370C}" type="presOf" srcId="{727DD766-541B-41B8-8FC1-70D59188FEAC}" destId="{EC2DA420-8EAA-4648-AB5E-19BCFE71A7A0}" srcOrd="0" destOrd="0" presId="urn:microsoft.com/office/officeart/2005/8/layout/orgChart1"/>
    <dgm:cxn modelId="{2367EA03-9354-40A4-8E92-33C6A34437F3}" type="presOf" srcId="{9E6ACA09-6210-4412-BE81-913F139009DF}" destId="{15C5F266-14C8-4C9B-A40F-FF0DFD261629}" srcOrd="0" destOrd="0" presId="urn:microsoft.com/office/officeart/2005/8/layout/orgChart1"/>
    <dgm:cxn modelId="{1A98B226-0D9D-4DE9-8B83-1473EFB4B192}" type="presOf" srcId="{462B52E5-CE2B-4D50-9135-95C708EFE10A}" destId="{5EAB55C9-F504-4FDB-B804-51A70F8D6263}" srcOrd="0" destOrd="0" presId="urn:microsoft.com/office/officeart/2005/8/layout/orgChart1"/>
    <dgm:cxn modelId="{678A3B69-CAD9-48B0-A48C-310A36DBC473}" type="presOf" srcId="{90BFB5B6-CA0A-42D7-BE14-5B1E3014E8D5}" destId="{8CFA7A0B-C9C8-4D73-A8F2-B0AACB12D3D6}" srcOrd="0" destOrd="0" presId="urn:microsoft.com/office/officeart/2005/8/layout/orgChart1"/>
    <dgm:cxn modelId="{3F27416B-FF44-4EC0-90DF-EDCDA14CF4AF}" type="presOf" srcId="{7FBB3867-6123-4440-9F06-802BB78CF9C4}" destId="{B99399A3-3FBE-4C02-9C21-F7F3D458E2BD}" srcOrd="0" destOrd="0" presId="urn:microsoft.com/office/officeart/2005/8/layout/orgChart1"/>
    <dgm:cxn modelId="{FECAF758-3410-49C9-B78F-66143C82EF35}" type="presOf" srcId="{098B0D6D-2EC8-472E-B5EF-D874BC0D1A06}" destId="{B4CF801D-C29B-4622-A736-CE757D793B1C}" srcOrd="0" destOrd="0" presId="urn:microsoft.com/office/officeart/2005/8/layout/orgChart1"/>
    <dgm:cxn modelId="{4A82A35A-ECDF-4F6F-AE79-A8D8DFE8AADF}" type="presOf" srcId="{1B809CFE-41DD-4D8D-B6DA-5303D82F7B8D}" destId="{6C3CB64D-B51A-46F5-99F5-DBBAE540E7FE}" srcOrd="0" destOrd="0" presId="urn:microsoft.com/office/officeart/2005/8/layout/orgChart1"/>
    <dgm:cxn modelId="{DD0A6A8A-877D-48BF-8A5A-C36F44BC4F73}" srcId="{7FBB3867-6123-4440-9F06-802BB78CF9C4}" destId="{90BFB5B6-CA0A-42D7-BE14-5B1E3014E8D5}" srcOrd="1" destOrd="0" parTransId="{1B809CFE-41DD-4D8D-B6DA-5303D82F7B8D}" sibTransId="{E273F56D-EECB-42C0-994B-B433BF343C67}"/>
    <dgm:cxn modelId="{0BEECB93-D495-4A7B-8AF5-202999315679}" type="presOf" srcId="{90BFB5B6-CA0A-42D7-BE14-5B1E3014E8D5}" destId="{BCCDAE14-8F97-4AD0-AA6D-F85B8BBBB4C0}" srcOrd="1" destOrd="0" presId="urn:microsoft.com/office/officeart/2005/8/layout/orgChart1"/>
    <dgm:cxn modelId="{591D8B99-8EC4-489F-BD88-1D739AED80FA}" type="presOf" srcId="{9E6ACA09-6210-4412-BE81-913F139009DF}" destId="{100EDCB8-9C93-4031-A5C6-B5A7392B3D16}" srcOrd="1" destOrd="0" presId="urn:microsoft.com/office/officeart/2005/8/layout/orgChart1"/>
    <dgm:cxn modelId="{FF4C69C3-01EC-431F-B48F-6C4FED0F0ABB}" srcId="{7FBB3867-6123-4440-9F06-802BB78CF9C4}" destId="{9E6ACA09-6210-4412-BE81-913F139009DF}" srcOrd="0" destOrd="0" parTransId="{727DD766-541B-41B8-8FC1-70D59188FEAC}" sibTransId="{FB5EAAD5-EB1A-4963-902E-3563813CFD3C}"/>
    <dgm:cxn modelId="{FE1934DB-B74A-4864-8828-BC84C504405D}" type="presOf" srcId="{098B0D6D-2EC8-472E-B5EF-D874BC0D1A06}" destId="{00CF05C9-EA46-4AF9-A499-C0515DF3CEC5}" srcOrd="1" destOrd="0" presId="urn:microsoft.com/office/officeart/2005/8/layout/orgChart1"/>
    <dgm:cxn modelId="{C3BD57E3-4E1A-448D-9701-63839278F0E9}" srcId="{462B52E5-CE2B-4D50-9135-95C708EFE10A}" destId="{7FBB3867-6123-4440-9F06-802BB78CF9C4}" srcOrd="0" destOrd="0" parTransId="{440289B5-D322-46FE-A29F-A2F6F5C9BB81}" sibTransId="{6EE19545-E0B1-4904-91CE-57F3293328A9}"/>
    <dgm:cxn modelId="{52DE97E4-DDC5-4C08-8E37-2BE21EB89B1A}" srcId="{7FBB3867-6123-4440-9F06-802BB78CF9C4}" destId="{098B0D6D-2EC8-472E-B5EF-D874BC0D1A06}" srcOrd="2" destOrd="0" parTransId="{A4052B07-97BB-4162-AAD2-A0ABC5227A69}" sibTransId="{922A3BB8-A611-4A18-9B33-DB97CAFE8AC2}"/>
    <dgm:cxn modelId="{231FEBE9-4643-4C62-8F4F-2A33188056F7}" type="presOf" srcId="{7FBB3867-6123-4440-9F06-802BB78CF9C4}" destId="{E069FBAE-9930-4D60-9151-28DDBD07BB57}" srcOrd="1" destOrd="0" presId="urn:microsoft.com/office/officeart/2005/8/layout/orgChart1"/>
    <dgm:cxn modelId="{24AA41FA-3F1E-49CB-9422-43535A189B72}" type="presOf" srcId="{A4052B07-97BB-4162-AAD2-A0ABC5227A69}" destId="{FA316C40-FD5F-4B2A-AF0F-113B67B7ECFE}" srcOrd="0" destOrd="0" presId="urn:microsoft.com/office/officeart/2005/8/layout/orgChart1"/>
    <dgm:cxn modelId="{2CA6D73B-5F78-4D4B-8880-7E35C1E69B6E}" type="presParOf" srcId="{5EAB55C9-F504-4FDB-B804-51A70F8D6263}" destId="{D1F25D4E-120C-4CF3-9E9E-DD79C85F3143}" srcOrd="0" destOrd="0" presId="urn:microsoft.com/office/officeart/2005/8/layout/orgChart1"/>
    <dgm:cxn modelId="{77E95B32-261F-498E-B3F6-5FC940C54893}" type="presParOf" srcId="{D1F25D4E-120C-4CF3-9E9E-DD79C85F3143}" destId="{65A63903-C7E9-489D-A03C-921469F6767B}" srcOrd="0" destOrd="0" presId="urn:microsoft.com/office/officeart/2005/8/layout/orgChart1"/>
    <dgm:cxn modelId="{98B74D24-0FBA-43DE-8065-562A93E1BDE8}" type="presParOf" srcId="{65A63903-C7E9-489D-A03C-921469F6767B}" destId="{B99399A3-3FBE-4C02-9C21-F7F3D458E2BD}" srcOrd="0" destOrd="0" presId="urn:microsoft.com/office/officeart/2005/8/layout/orgChart1"/>
    <dgm:cxn modelId="{318D7C45-41A0-4405-97F9-F814EC23FB3E}" type="presParOf" srcId="{65A63903-C7E9-489D-A03C-921469F6767B}" destId="{E069FBAE-9930-4D60-9151-28DDBD07BB57}" srcOrd="1" destOrd="0" presId="urn:microsoft.com/office/officeart/2005/8/layout/orgChart1"/>
    <dgm:cxn modelId="{09CB2009-76D1-44FA-8655-C56C4E00BFBC}" type="presParOf" srcId="{D1F25D4E-120C-4CF3-9E9E-DD79C85F3143}" destId="{DBFB21E2-2912-4A8C-9EEE-A10755B95C0B}" srcOrd="1" destOrd="0" presId="urn:microsoft.com/office/officeart/2005/8/layout/orgChart1"/>
    <dgm:cxn modelId="{C3B8426E-75AD-4E29-8678-C994A54DBEBB}" type="presParOf" srcId="{DBFB21E2-2912-4A8C-9EEE-A10755B95C0B}" destId="{EC2DA420-8EAA-4648-AB5E-19BCFE71A7A0}" srcOrd="0" destOrd="0" presId="urn:microsoft.com/office/officeart/2005/8/layout/orgChart1"/>
    <dgm:cxn modelId="{7A04E9FF-2882-47EA-BDA1-1DF6DA53643B}" type="presParOf" srcId="{DBFB21E2-2912-4A8C-9EEE-A10755B95C0B}" destId="{5C2A17DA-545B-4230-BDD6-7C1D0AAA9402}" srcOrd="1" destOrd="0" presId="urn:microsoft.com/office/officeart/2005/8/layout/orgChart1"/>
    <dgm:cxn modelId="{F42ECF30-DD6B-4867-868C-B87A7C529F71}" type="presParOf" srcId="{5C2A17DA-545B-4230-BDD6-7C1D0AAA9402}" destId="{27D1B22E-8B7C-4D9E-82F8-25EB8345DDF3}" srcOrd="0" destOrd="0" presId="urn:microsoft.com/office/officeart/2005/8/layout/orgChart1"/>
    <dgm:cxn modelId="{159EF912-B737-4267-96B0-F94E80903235}" type="presParOf" srcId="{27D1B22E-8B7C-4D9E-82F8-25EB8345DDF3}" destId="{15C5F266-14C8-4C9B-A40F-FF0DFD261629}" srcOrd="0" destOrd="0" presId="urn:microsoft.com/office/officeart/2005/8/layout/orgChart1"/>
    <dgm:cxn modelId="{DBEFF230-0871-4649-ACC1-D0572B522DC8}" type="presParOf" srcId="{27D1B22E-8B7C-4D9E-82F8-25EB8345DDF3}" destId="{100EDCB8-9C93-4031-A5C6-B5A7392B3D16}" srcOrd="1" destOrd="0" presId="urn:microsoft.com/office/officeart/2005/8/layout/orgChart1"/>
    <dgm:cxn modelId="{298F1994-CAFB-485E-B548-47B95A7DFA25}" type="presParOf" srcId="{5C2A17DA-545B-4230-BDD6-7C1D0AAA9402}" destId="{32AA6C4E-6C09-47AB-8D09-5F5CA95070DA}" srcOrd="1" destOrd="0" presId="urn:microsoft.com/office/officeart/2005/8/layout/orgChart1"/>
    <dgm:cxn modelId="{3244EA7B-C7EA-4339-A478-0B06A69FA3F5}" type="presParOf" srcId="{5C2A17DA-545B-4230-BDD6-7C1D0AAA9402}" destId="{6450EAAC-EFA8-4C72-8576-CBDD91A72801}" srcOrd="2" destOrd="0" presId="urn:microsoft.com/office/officeart/2005/8/layout/orgChart1"/>
    <dgm:cxn modelId="{9CB740C4-D615-4B41-8339-2BCEE61B436B}" type="presParOf" srcId="{DBFB21E2-2912-4A8C-9EEE-A10755B95C0B}" destId="{6C3CB64D-B51A-46F5-99F5-DBBAE540E7FE}" srcOrd="2" destOrd="0" presId="urn:microsoft.com/office/officeart/2005/8/layout/orgChart1"/>
    <dgm:cxn modelId="{7316B66B-69E5-4656-A824-B5AEA93053FB}" type="presParOf" srcId="{DBFB21E2-2912-4A8C-9EEE-A10755B95C0B}" destId="{9C10D67A-8DF8-4495-BF32-A2D69048C3D3}" srcOrd="3" destOrd="0" presId="urn:microsoft.com/office/officeart/2005/8/layout/orgChart1"/>
    <dgm:cxn modelId="{6DE538BC-DB35-4592-99FD-0500174113EF}" type="presParOf" srcId="{9C10D67A-8DF8-4495-BF32-A2D69048C3D3}" destId="{1327D61C-55DA-40EA-B461-99463C012AB8}" srcOrd="0" destOrd="0" presId="urn:microsoft.com/office/officeart/2005/8/layout/orgChart1"/>
    <dgm:cxn modelId="{2B519A71-8E3F-4431-91AA-EA76354018BA}" type="presParOf" srcId="{1327D61C-55DA-40EA-B461-99463C012AB8}" destId="{8CFA7A0B-C9C8-4D73-A8F2-B0AACB12D3D6}" srcOrd="0" destOrd="0" presId="urn:microsoft.com/office/officeart/2005/8/layout/orgChart1"/>
    <dgm:cxn modelId="{CA00CCD4-EB0B-42EF-9ECD-3F5E436D8F07}" type="presParOf" srcId="{1327D61C-55DA-40EA-B461-99463C012AB8}" destId="{BCCDAE14-8F97-4AD0-AA6D-F85B8BBBB4C0}" srcOrd="1" destOrd="0" presId="urn:microsoft.com/office/officeart/2005/8/layout/orgChart1"/>
    <dgm:cxn modelId="{537BBCEB-BC61-44D4-9AA3-8EF0B97DEE70}" type="presParOf" srcId="{9C10D67A-8DF8-4495-BF32-A2D69048C3D3}" destId="{DA194E8E-5B0A-4AE7-BED1-BB29E8693E99}" srcOrd="1" destOrd="0" presId="urn:microsoft.com/office/officeart/2005/8/layout/orgChart1"/>
    <dgm:cxn modelId="{5C34DBB4-E0FC-45D9-9836-15E295305473}" type="presParOf" srcId="{9C10D67A-8DF8-4495-BF32-A2D69048C3D3}" destId="{E240248C-858E-434E-94A4-6067D697EF56}" srcOrd="2" destOrd="0" presId="urn:microsoft.com/office/officeart/2005/8/layout/orgChart1"/>
    <dgm:cxn modelId="{7702C694-969E-496F-A11D-9A16605F5163}" type="presParOf" srcId="{DBFB21E2-2912-4A8C-9EEE-A10755B95C0B}" destId="{FA316C40-FD5F-4B2A-AF0F-113B67B7ECFE}" srcOrd="4" destOrd="0" presId="urn:microsoft.com/office/officeart/2005/8/layout/orgChart1"/>
    <dgm:cxn modelId="{1A52E877-053B-4F21-819F-05D701BA8236}" type="presParOf" srcId="{DBFB21E2-2912-4A8C-9EEE-A10755B95C0B}" destId="{27B166AA-7488-47E7-A9AB-C059A237E6F0}" srcOrd="5" destOrd="0" presId="urn:microsoft.com/office/officeart/2005/8/layout/orgChart1"/>
    <dgm:cxn modelId="{E3C2308C-1DAD-4AD9-B3CF-D9A931F2C0A9}" type="presParOf" srcId="{27B166AA-7488-47E7-A9AB-C059A237E6F0}" destId="{795860D4-4101-417E-AF4D-E01F59D6D5AE}" srcOrd="0" destOrd="0" presId="urn:microsoft.com/office/officeart/2005/8/layout/orgChart1"/>
    <dgm:cxn modelId="{444BD76C-2E12-4CFB-B0C9-59F30FC1571A}" type="presParOf" srcId="{795860D4-4101-417E-AF4D-E01F59D6D5AE}" destId="{B4CF801D-C29B-4622-A736-CE757D793B1C}" srcOrd="0" destOrd="0" presId="urn:microsoft.com/office/officeart/2005/8/layout/orgChart1"/>
    <dgm:cxn modelId="{99898BD3-5392-4154-AE7D-ED0A391B04FB}" type="presParOf" srcId="{795860D4-4101-417E-AF4D-E01F59D6D5AE}" destId="{00CF05C9-EA46-4AF9-A499-C0515DF3CEC5}" srcOrd="1" destOrd="0" presId="urn:microsoft.com/office/officeart/2005/8/layout/orgChart1"/>
    <dgm:cxn modelId="{AA68DAE7-21DB-4893-B649-F7D26E40FB25}" type="presParOf" srcId="{27B166AA-7488-47E7-A9AB-C059A237E6F0}" destId="{8FD209F6-2FFE-4456-AE16-2D11D9C8DFC0}" srcOrd="1" destOrd="0" presId="urn:microsoft.com/office/officeart/2005/8/layout/orgChart1"/>
    <dgm:cxn modelId="{0521523A-C6AC-4189-8E39-2AE4C45E6C2C}" type="presParOf" srcId="{27B166AA-7488-47E7-A9AB-C059A237E6F0}" destId="{A9F9F5F4-7D2C-4A43-A0A9-58278911D8FC}" srcOrd="2" destOrd="0" presId="urn:microsoft.com/office/officeart/2005/8/layout/orgChart1"/>
    <dgm:cxn modelId="{A2B969B2-D3AA-4A6A-9CF9-4668F2BC2122}" type="presParOf" srcId="{D1F25D4E-120C-4CF3-9E9E-DD79C85F3143}" destId="{56975624-CE89-4FD5-A1A6-07DAA3814E7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B7B557-6D98-4351-BA8D-29C8A35A1857}"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297BB6F-5A28-4011-9AD5-52FB855B895A}">
      <dgm:prSet custT="1"/>
      <dgm:spPr/>
      <dgm:t>
        <a:bodyPr/>
        <a:lstStyle/>
        <a:p>
          <a:pPr rtl="0"/>
          <a:r>
            <a:rPr lang="en-US" sz="2500" dirty="0"/>
            <a:t>Conclusions:</a:t>
          </a:r>
        </a:p>
      </dgm:t>
    </dgm:pt>
    <dgm:pt modelId="{EEA127A7-F9EF-4CA0-9438-3BFF2F48EB37}" type="parTrans" cxnId="{E6FEC817-B215-47AF-85A5-ED5AE036F7D5}">
      <dgm:prSet/>
      <dgm:spPr/>
      <dgm:t>
        <a:bodyPr/>
        <a:lstStyle/>
        <a:p>
          <a:endParaRPr lang="en-US"/>
        </a:p>
      </dgm:t>
    </dgm:pt>
    <dgm:pt modelId="{EA6E9C66-EEC8-487F-BC56-F50D9B1405B8}" type="sibTrans" cxnId="{E6FEC817-B215-47AF-85A5-ED5AE036F7D5}">
      <dgm:prSet/>
      <dgm:spPr/>
      <dgm:t>
        <a:bodyPr/>
        <a:lstStyle/>
        <a:p>
          <a:endParaRPr lang="en-US"/>
        </a:p>
      </dgm:t>
    </dgm:pt>
    <dgm:pt modelId="{5953F037-594B-40C4-9907-94FD21BABDD1}">
      <dgm:prSet/>
      <dgm:spPr/>
      <dgm:t>
        <a:bodyPr/>
        <a:lstStyle/>
        <a:p>
          <a:pPr rtl="0"/>
          <a:r>
            <a:rPr lang="en-US" dirty="0"/>
            <a:t>There is widespread need for an APRT in Ohio</a:t>
          </a:r>
        </a:p>
      </dgm:t>
    </dgm:pt>
    <dgm:pt modelId="{80D9C9BD-9586-49C9-977E-F4027A6CFE1A}" type="parTrans" cxnId="{6469C2AB-913B-4EF3-BB19-AFF785F6AD9B}">
      <dgm:prSet/>
      <dgm:spPr/>
      <dgm:t>
        <a:bodyPr/>
        <a:lstStyle/>
        <a:p>
          <a:endParaRPr lang="en-US"/>
        </a:p>
      </dgm:t>
    </dgm:pt>
    <dgm:pt modelId="{C8BDCABF-4F27-4BBE-96D0-17787D69AA6B}" type="sibTrans" cxnId="{6469C2AB-913B-4EF3-BB19-AFF785F6AD9B}">
      <dgm:prSet/>
      <dgm:spPr/>
      <dgm:t>
        <a:bodyPr/>
        <a:lstStyle/>
        <a:p>
          <a:endParaRPr lang="en-US"/>
        </a:p>
      </dgm:t>
    </dgm:pt>
    <dgm:pt modelId="{F20E1460-A9DE-4CAA-9D3C-CF8EC52CDC38}">
      <dgm:prSet/>
      <dgm:spPr/>
      <dgm:t>
        <a:bodyPr/>
        <a:lstStyle/>
        <a:p>
          <a:pPr rtl="0"/>
          <a:r>
            <a:rPr lang="en-US" dirty="0"/>
            <a:t>There are significant expected benefits to patients and employers of APRTs</a:t>
          </a:r>
        </a:p>
      </dgm:t>
    </dgm:pt>
    <dgm:pt modelId="{B113E656-02EC-4A4A-A854-D316B6C4B76F}" type="parTrans" cxnId="{B2BE65B5-58D9-496D-9F51-8097B219D98F}">
      <dgm:prSet/>
      <dgm:spPr/>
      <dgm:t>
        <a:bodyPr/>
        <a:lstStyle/>
        <a:p>
          <a:endParaRPr lang="en-US"/>
        </a:p>
      </dgm:t>
    </dgm:pt>
    <dgm:pt modelId="{E834A762-5849-4C84-9386-258F724F0737}" type="sibTrans" cxnId="{B2BE65B5-58D9-496D-9F51-8097B219D98F}">
      <dgm:prSet/>
      <dgm:spPr/>
      <dgm:t>
        <a:bodyPr/>
        <a:lstStyle/>
        <a:p>
          <a:endParaRPr lang="en-US"/>
        </a:p>
      </dgm:t>
    </dgm:pt>
    <dgm:pt modelId="{BCFB6918-7064-45DC-AC6B-C5FA694D6A2C}">
      <dgm:prSet/>
      <dgm:spPr/>
      <dgm:t>
        <a:bodyPr/>
        <a:lstStyle/>
        <a:p>
          <a:pPr rtl="0"/>
          <a:r>
            <a:rPr lang="en-US" dirty="0"/>
            <a:t>Informed the development of a degree proposal for the MRT graduate program at OSU </a:t>
          </a:r>
        </a:p>
      </dgm:t>
    </dgm:pt>
    <dgm:pt modelId="{BFDE0E1F-2A26-4E67-8551-4106A4697019}" type="parTrans" cxnId="{FEE4C37F-7CC5-475D-BAA1-C95722C236EA}">
      <dgm:prSet/>
      <dgm:spPr/>
      <dgm:t>
        <a:bodyPr/>
        <a:lstStyle/>
        <a:p>
          <a:endParaRPr lang="en-US"/>
        </a:p>
      </dgm:t>
    </dgm:pt>
    <dgm:pt modelId="{F418CB9B-F076-4145-B630-04281E3207E2}" type="sibTrans" cxnId="{FEE4C37F-7CC5-475D-BAA1-C95722C236EA}">
      <dgm:prSet/>
      <dgm:spPr/>
      <dgm:t>
        <a:bodyPr/>
        <a:lstStyle/>
        <a:p>
          <a:endParaRPr lang="en-US"/>
        </a:p>
      </dgm:t>
    </dgm:pt>
    <dgm:pt modelId="{854C7EC1-FC32-4F9A-94E2-1185D42EF8A9}">
      <dgm:prSet/>
      <dgm:spPr/>
      <dgm:t>
        <a:bodyPr/>
        <a:lstStyle/>
        <a:p>
          <a:pPr rtl="0"/>
          <a:r>
            <a:rPr lang="en-US" dirty="0"/>
            <a:t>Results may support the need for graduate level educational programs for APRTs in other states</a:t>
          </a:r>
        </a:p>
      </dgm:t>
    </dgm:pt>
    <dgm:pt modelId="{E2091979-67E3-4EEC-A604-35353C21AEC6}" type="parTrans" cxnId="{7BBC28BB-0CE5-4E07-88D5-2FAD705FAB48}">
      <dgm:prSet/>
      <dgm:spPr/>
      <dgm:t>
        <a:bodyPr/>
        <a:lstStyle/>
        <a:p>
          <a:endParaRPr lang="en-US"/>
        </a:p>
      </dgm:t>
    </dgm:pt>
    <dgm:pt modelId="{29B1FCE7-0E50-4F66-AC27-CFC7E9B576CA}" type="sibTrans" cxnId="{7BBC28BB-0CE5-4E07-88D5-2FAD705FAB48}">
      <dgm:prSet/>
      <dgm:spPr/>
      <dgm:t>
        <a:bodyPr/>
        <a:lstStyle/>
        <a:p>
          <a:endParaRPr lang="en-US"/>
        </a:p>
      </dgm:t>
    </dgm:pt>
    <dgm:pt modelId="{240AABC4-95B9-4128-8F71-36144EB1FF17}" type="pres">
      <dgm:prSet presAssocID="{15B7B557-6D98-4351-BA8D-29C8A35A1857}" presName="hierChild1" presStyleCnt="0">
        <dgm:presLayoutVars>
          <dgm:orgChart val="1"/>
          <dgm:chPref val="1"/>
          <dgm:dir/>
          <dgm:animOne val="branch"/>
          <dgm:animLvl val="lvl"/>
          <dgm:resizeHandles/>
        </dgm:presLayoutVars>
      </dgm:prSet>
      <dgm:spPr/>
    </dgm:pt>
    <dgm:pt modelId="{462A403E-0CF2-42D9-AD19-D5DCABBD2DE9}" type="pres">
      <dgm:prSet presAssocID="{1297BB6F-5A28-4011-9AD5-52FB855B895A}" presName="hierRoot1" presStyleCnt="0">
        <dgm:presLayoutVars>
          <dgm:hierBranch val="init"/>
        </dgm:presLayoutVars>
      </dgm:prSet>
      <dgm:spPr/>
    </dgm:pt>
    <dgm:pt modelId="{22B7E1AC-3D38-4205-8C4A-B9130ADD33A0}" type="pres">
      <dgm:prSet presAssocID="{1297BB6F-5A28-4011-9AD5-52FB855B895A}" presName="rootComposite1" presStyleCnt="0"/>
      <dgm:spPr/>
    </dgm:pt>
    <dgm:pt modelId="{3888261E-307D-4F32-BC21-9E43A49BE292}" type="pres">
      <dgm:prSet presAssocID="{1297BB6F-5A28-4011-9AD5-52FB855B895A}" presName="rootText1" presStyleLbl="node0" presStyleIdx="0" presStyleCnt="1" custLinFactY="-8105" custLinFactNeighborY="-100000">
        <dgm:presLayoutVars>
          <dgm:chPref val="3"/>
        </dgm:presLayoutVars>
      </dgm:prSet>
      <dgm:spPr/>
    </dgm:pt>
    <dgm:pt modelId="{1BF05FAF-902F-4D61-A898-2ACB9F3527EC}" type="pres">
      <dgm:prSet presAssocID="{1297BB6F-5A28-4011-9AD5-52FB855B895A}" presName="rootConnector1" presStyleLbl="node1" presStyleIdx="0" presStyleCnt="0"/>
      <dgm:spPr/>
    </dgm:pt>
    <dgm:pt modelId="{BBB8CCA8-8A74-4999-A7D0-E2C7EE2436FE}" type="pres">
      <dgm:prSet presAssocID="{1297BB6F-5A28-4011-9AD5-52FB855B895A}" presName="hierChild2" presStyleCnt="0"/>
      <dgm:spPr/>
    </dgm:pt>
    <dgm:pt modelId="{5F403742-DC87-46C9-89BE-68D4AD4E43C1}" type="pres">
      <dgm:prSet presAssocID="{80D9C9BD-9586-49C9-977E-F4027A6CFE1A}" presName="Name37" presStyleLbl="parChTrans1D2" presStyleIdx="0" presStyleCnt="4"/>
      <dgm:spPr/>
    </dgm:pt>
    <dgm:pt modelId="{3353ADA3-7B3E-4547-B0C6-08DE8567CE6D}" type="pres">
      <dgm:prSet presAssocID="{5953F037-594B-40C4-9907-94FD21BABDD1}" presName="hierRoot2" presStyleCnt="0">
        <dgm:presLayoutVars>
          <dgm:hierBranch val="init"/>
        </dgm:presLayoutVars>
      </dgm:prSet>
      <dgm:spPr/>
    </dgm:pt>
    <dgm:pt modelId="{062DD63E-4F92-4FB9-9A3A-A7886E2E382E}" type="pres">
      <dgm:prSet presAssocID="{5953F037-594B-40C4-9907-94FD21BABDD1}" presName="rootComposite" presStyleCnt="0"/>
      <dgm:spPr/>
    </dgm:pt>
    <dgm:pt modelId="{206FBFC7-918B-4D98-85AC-F155E4C5D027}" type="pres">
      <dgm:prSet presAssocID="{5953F037-594B-40C4-9907-94FD21BABDD1}" presName="rootText" presStyleLbl="node2" presStyleIdx="0" presStyleCnt="4" custScaleY="252807">
        <dgm:presLayoutVars>
          <dgm:chPref val="3"/>
        </dgm:presLayoutVars>
      </dgm:prSet>
      <dgm:spPr/>
    </dgm:pt>
    <dgm:pt modelId="{2DC14F96-911A-4A40-96E6-46859E42FA74}" type="pres">
      <dgm:prSet presAssocID="{5953F037-594B-40C4-9907-94FD21BABDD1}" presName="rootConnector" presStyleLbl="node2" presStyleIdx="0" presStyleCnt="4"/>
      <dgm:spPr/>
    </dgm:pt>
    <dgm:pt modelId="{499D998E-A0BD-4B60-8F55-328706B3D4B7}" type="pres">
      <dgm:prSet presAssocID="{5953F037-594B-40C4-9907-94FD21BABDD1}" presName="hierChild4" presStyleCnt="0"/>
      <dgm:spPr/>
    </dgm:pt>
    <dgm:pt modelId="{27E8F884-CEC0-4293-AF06-4F460537DC7B}" type="pres">
      <dgm:prSet presAssocID="{5953F037-594B-40C4-9907-94FD21BABDD1}" presName="hierChild5" presStyleCnt="0"/>
      <dgm:spPr/>
    </dgm:pt>
    <dgm:pt modelId="{75533D1A-176E-4BC8-89EF-4E6FA8C11F8B}" type="pres">
      <dgm:prSet presAssocID="{B113E656-02EC-4A4A-A854-D316B6C4B76F}" presName="Name37" presStyleLbl="parChTrans1D2" presStyleIdx="1" presStyleCnt="4"/>
      <dgm:spPr/>
    </dgm:pt>
    <dgm:pt modelId="{9981E2FB-99E7-4704-A2E4-FEA3D68137E1}" type="pres">
      <dgm:prSet presAssocID="{F20E1460-A9DE-4CAA-9D3C-CF8EC52CDC38}" presName="hierRoot2" presStyleCnt="0">
        <dgm:presLayoutVars>
          <dgm:hierBranch val="init"/>
        </dgm:presLayoutVars>
      </dgm:prSet>
      <dgm:spPr/>
    </dgm:pt>
    <dgm:pt modelId="{1266802E-B7D9-4580-B2A1-90B10EF369B9}" type="pres">
      <dgm:prSet presAssocID="{F20E1460-A9DE-4CAA-9D3C-CF8EC52CDC38}" presName="rootComposite" presStyleCnt="0"/>
      <dgm:spPr/>
    </dgm:pt>
    <dgm:pt modelId="{C2AD26EA-3DAD-48AB-A582-DD448B08C533}" type="pres">
      <dgm:prSet presAssocID="{F20E1460-A9DE-4CAA-9D3C-CF8EC52CDC38}" presName="rootText" presStyleLbl="node2" presStyleIdx="1" presStyleCnt="4" custScaleY="252807">
        <dgm:presLayoutVars>
          <dgm:chPref val="3"/>
        </dgm:presLayoutVars>
      </dgm:prSet>
      <dgm:spPr/>
    </dgm:pt>
    <dgm:pt modelId="{E0459CA6-62D8-43DA-A1A6-AE5E19CFDEF1}" type="pres">
      <dgm:prSet presAssocID="{F20E1460-A9DE-4CAA-9D3C-CF8EC52CDC38}" presName="rootConnector" presStyleLbl="node2" presStyleIdx="1" presStyleCnt="4"/>
      <dgm:spPr/>
    </dgm:pt>
    <dgm:pt modelId="{A77CC5FF-E1D6-47F0-8EE6-3B11F515FB73}" type="pres">
      <dgm:prSet presAssocID="{F20E1460-A9DE-4CAA-9D3C-CF8EC52CDC38}" presName="hierChild4" presStyleCnt="0"/>
      <dgm:spPr/>
    </dgm:pt>
    <dgm:pt modelId="{FC80480C-CCF5-42A7-9835-F12042572DCC}" type="pres">
      <dgm:prSet presAssocID="{F20E1460-A9DE-4CAA-9D3C-CF8EC52CDC38}" presName="hierChild5" presStyleCnt="0"/>
      <dgm:spPr/>
    </dgm:pt>
    <dgm:pt modelId="{F39DBEC5-E391-445A-9C21-F7FA8D999E2C}" type="pres">
      <dgm:prSet presAssocID="{BFDE0E1F-2A26-4E67-8551-4106A4697019}" presName="Name37" presStyleLbl="parChTrans1D2" presStyleIdx="2" presStyleCnt="4"/>
      <dgm:spPr/>
    </dgm:pt>
    <dgm:pt modelId="{FDC7DAD0-4BBC-4297-AE73-202DC408FF1A}" type="pres">
      <dgm:prSet presAssocID="{BCFB6918-7064-45DC-AC6B-C5FA694D6A2C}" presName="hierRoot2" presStyleCnt="0">
        <dgm:presLayoutVars>
          <dgm:hierBranch val="init"/>
        </dgm:presLayoutVars>
      </dgm:prSet>
      <dgm:spPr/>
    </dgm:pt>
    <dgm:pt modelId="{8D15B8A9-8588-44DB-84D5-A157D8F798AA}" type="pres">
      <dgm:prSet presAssocID="{BCFB6918-7064-45DC-AC6B-C5FA694D6A2C}" presName="rootComposite" presStyleCnt="0"/>
      <dgm:spPr/>
    </dgm:pt>
    <dgm:pt modelId="{933FD19F-D78B-4A00-82BC-729D59BE6630}" type="pres">
      <dgm:prSet presAssocID="{BCFB6918-7064-45DC-AC6B-C5FA694D6A2C}" presName="rootText" presStyleLbl="node2" presStyleIdx="2" presStyleCnt="4" custScaleY="252807">
        <dgm:presLayoutVars>
          <dgm:chPref val="3"/>
        </dgm:presLayoutVars>
      </dgm:prSet>
      <dgm:spPr/>
    </dgm:pt>
    <dgm:pt modelId="{659F022A-61D2-48FD-8540-A5EF9BD74122}" type="pres">
      <dgm:prSet presAssocID="{BCFB6918-7064-45DC-AC6B-C5FA694D6A2C}" presName="rootConnector" presStyleLbl="node2" presStyleIdx="2" presStyleCnt="4"/>
      <dgm:spPr/>
    </dgm:pt>
    <dgm:pt modelId="{5E42BE62-FEE8-41F3-9184-9B42B1446F4C}" type="pres">
      <dgm:prSet presAssocID="{BCFB6918-7064-45DC-AC6B-C5FA694D6A2C}" presName="hierChild4" presStyleCnt="0"/>
      <dgm:spPr/>
    </dgm:pt>
    <dgm:pt modelId="{C7B56386-F69E-4F3F-8091-008A18E025B6}" type="pres">
      <dgm:prSet presAssocID="{BCFB6918-7064-45DC-AC6B-C5FA694D6A2C}" presName="hierChild5" presStyleCnt="0"/>
      <dgm:spPr/>
    </dgm:pt>
    <dgm:pt modelId="{8B3C256E-6694-43B7-87FD-ABD9C2517098}" type="pres">
      <dgm:prSet presAssocID="{E2091979-67E3-4EEC-A604-35353C21AEC6}" presName="Name37" presStyleLbl="parChTrans1D2" presStyleIdx="3" presStyleCnt="4"/>
      <dgm:spPr/>
    </dgm:pt>
    <dgm:pt modelId="{A8B44458-B7D2-48DA-AFF9-9C2DD564E248}" type="pres">
      <dgm:prSet presAssocID="{854C7EC1-FC32-4F9A-94E2-1185D42EF8A9}" presName="hierRoot2" presStyleCnt="0">
        <dgm:presLayoutVars>
          <dgm:hierBranch val="init"/>
        </dgm:presLayoutVars>
      </dgm:prSet>
      <dgm:spPr/>
    </dgm:pt>
    <dgm:pt modelId="{E99650EF-4168-4619-8AE9-3DDAF0CA1507}" type="pres">
      <dgm:prSet presAssocID="{854C7EC1-FC32-4F9A-94E2-1185D42EF8A9}" presName="rootComposite" presStyleCnt="0"/>
      <dgm:spPr/>
    </dgm:pt>
    <dgm:pt modelId="{C2693915-6817-46D5-9C38-46A4EB7B2312}" type="pres">
      <dgm:prSet presAssocID="{854C7EC1-FC32-4F9A-94E2-1185D42EF8A9}" presName="rootText" presStyleLbl="node2" presStyleIdx="3" presStyleCnt="4" custScaleY="252807">
        <dgm:presLayoutVars>
          <dgm:chPref val="3"/>
        </dgm:presLayoutVars>
      </dgm:prSet>
      <dgm:spPr/>
    </dgm:pt>
    <dgm:pt modelId="{BD178C37-87C7-4C3C-A31A-224FE8A7591F}" type="pres">
      <dgm:prSet presAssocID="{854C7EC1-FC32-4F9A-94E2-1185D42EF8A9}" presName="rootConnector" presStyleLbl="node2" presStyleIdx="3" presStyleCnt="4"/>
      <dgm:spPr/>
    </dgm:pt>
    <dgm:pt modelId="{13ABC2D9-3C2A-4B59-938B-1680825320E1}" type="pres">
      <dgm:prSet presAssocID="{854C7EC1-FC32-4F9A-94E2-1185D42EF8A9}" presName="hierChild4" presStyleCnt="0"/>
      <dgm:spPr/>
    </dgm:pt>
    <dgm:pt modelId="{6065D720-E66A-49C2-B550-621B697D1C33}" type="pres">
      <dgm:prSet presAssocID="{854C7EC1-FC32-4F9A-94E2-1185D42EF8A9}" presName="hierChild5" presStyleCnt="0"/>
      <dgm:spPr/>
    </dgm:pt>
    <dgm:pt modelId="{4A91F213-2E1C-44D0-BC27-77575124DD43}" type="pres">
      <dgm:prSet presAssocID="{1297BB6F-5A28-4011-9AD5-52FB855B895A}" presName="hierChild3" presStyleCnt="0"/>
      <dgm:spPr/>
    </dgm:pt>
  </dgm:ptLst>
  <dgm:cxnLst>
    <dgm:cxn modelId="{8C6C360E-BFF1-47F3-9ABC-6A349AB5EF68}" type="presOf" srcId="{F20E1460-A9DE-4CAA-9D3C-CF8EC52CDC38}" destId="{E0459CA6-62D8-43DA-A1A6-AE5E19CFDEF1}" srcOrd="1" destOrd="0" presId="urn:microsoft.com/office/officeart/2005/8/layout/orgChart1"/>
    <dgm:cxn modelId="{E6FEC817-B215-47AF-85A5-ED5AE036F7D5}" srcId="{15B7B557-6D98-4351-BA8D-29C8A35A1857}" destId="{1297BB6F-5A28-4011-9AD5-52FB855B895A}" srcOrd="0" destOrd="0" parTransId="{EEA127A7-F9EF-4CA0-9438-3BFF2F48EB37}" sibTransId="{EA6E9C66-EEC8-487F-BC56-F50D9B1405B8}"/>
    <dgm:cxn modelId="{02F9DA22-EDFC-4E40-818A-008CE75C0945}" type="presOf" srcId="{F20E1460-A9DE-4CAA-9D3C-CF8EC52CDC38}" destId="{C2AD26EA-3DAD-48AB-A582-DD448B08C533}" srcOrd="0" destOrd="0" presId="urn:microsoft.com/office/officeart/2005/8/layout/orgChart1"/>
    <dgm:cxn modelId="{2AC96448-6FE2-4704-B167-3F04BAEECD10}" type="presOf" srcId="{1297BB6F-5A28-4011-9AD5-52FB855B895A}" destId="{1BF05FAF-902F-4D61-A898-2ACB9F3527EC}" srcOrd="1" destOrd="0" presId="urn:microsoft.com/office/officeart/2005/8/layout/orgChart1"/>
    <dgm:cxn modelId="{B43E616C-5146-442A-86A4-0210C61F03CD}" type="presOf" srcId="{80D9C9BD-9586-49C9-977E-F4027A6CFE1A}" destId="{5F403742-DC87-46C9-89BE-68D4AD4E43C1}" srcOrd="0" destOrd="0" presId="urn:microsoft.com/office/officeart/2005/8/layout/orgChart1"/>
    <dgm:cxn modelId="{0D995459-07CA-4871-BE80-8DA9F3C69CCC}" type="presOf" srcId="{854C7EC1-FC32-4F9A-94E2-1185D42EF8A9}" destId="{C2693915-6817-46D5-9C38-46A4EB7B2312}" srcOrd="0" destOrd="0" presId="urn:microsoft.com/office/officeart/2005/8/layout/orgChart1"/>
    <dgm:cxn modelId="{FEE4C37F-7CC5-475D-BAA1-C95722C236EA}" srcId="{1297BB6F-5A28-4011-9AD5-52FB855B895A}" destId="{BCFB6918-7064-45DC-AC6B-C5FA694D6A2C}" srcOrd="2" destOrd="0" parTransId="{BFDE0E1F-2A26-4E67-8551-4106A4697019}" sibTransId="{F418CB9B-F076-4145-B630-04281E3207E2}"/>
    <dgm:cxn modelId="{60E84A80-7FE4-4017-A9B8-CF5CE0B05571}" type="presOf" srcId="{BFDE0E1F-2A26-4E67-8551-4106A4697019}" destId="{F39DBEC5-E391-445A-9C21-F7FA8D999E2C}" srcOrd="0" destOrd="0" presId="urn:microsoft.com/office/officeart/2005/8/layout/orgChart1"/>
    <dgm:cxn modelId="{DCD5018E-EC09-455D-92EE-A5EA157AB398}" type="presOf" srcId="{5953F037-594B-40C4-9907-94FD21BABDD1}" destId="{206FBFC7-918B-4D98-85AC-F155E4C5D027}" srcOrd="0" destOrd="0" presId="urn:microsoft.com/office/officeart/2005/8/layout/orgChart1"/>
    <dgm:cxn modelId="{B721BE97-F84F-41DE-8806-08AC9CAA222B}" type="presOf" srcId="{5953F037-594B-40C4-9907-94FD21BABDD1}" destId="{2DC14F96-911A-4A40-96E6-46859E42FA74}" srcOrd="1" destOrd="0" presId="urn:microsoft.com/office/officeart/2005/8/layout/orgChart1"/>
    <dgm:cxn modelId="{6469C2AB-913B-4EF3-BB19-AFF785F6AD9B}" srcId="{1297BB6F-5A28-4011-9AD5-52FB855B895A}" destId="{5953F037-594B-40C4-9907-94FD21BABDD1}" srcOrd="0" destOrd="0" parTransId="{80D9C9BD-9586-49C9-977E-F4027A6CFE1A}" sibTransId="{C8BDCABF-4F27-4BBE-96D0-17787D69AA6B}"/>
    <dgm:cxn modelId="{274741AD-28D9-4EB4-A999-0E7C41B1EF45}" type="presOf" srcId="{E2091979-67E3-4EEC-A604-35353C21AEC6}" destId="{8B3C256E-6694-43B7-87FD-ABD9C2517098}" srcOrd="0" destOrd="0" presId="urn:microsoft.com/office/officeart/2005/8/layout/orgChart1"/>
    <dgm:cxn modelId="{DF39CDAD-389F-4494-99EA-D1F63BC18F20}" type="presOf" srcId="{BCFB6918-7064-45DC-AC6B-C5FA694D6A2C}" destId="{933FD19F-D78B-4A00-82BC-729D59BE6630}" srcOrd="0" destOrd="0" presId="urn:microsoft.com/office/officeart/2005/8/layout/orgChart1"/>
    <dgm:cxn modelId="{B2BE65B5-58D9-496D-9F51-8097B219D98F}" srcId="{1297BB6F-5A28-4011-9AD5-52FB855B895A}" destId="{F20E1460-A9DE-4CAA-9D3C-CF8EC52CDC38}" srcOrd="1" destOrd="0" parTransId="{B113E656-02EC-4A4A-A854-D316B6C4B76F}" sibTransId="{E834A762-5849-4C84-9386-258F724F0737}"/>
    <dgm:cxn modelId="{7BBC28BB-0CE5-4E07-88D5-2FAD705FAB48}" srcId="{1297BB6F-5A28-4011-9AD5-52FB855B895A}" destId="{854C7EC1-FC32-4F9A-94E2-1185D42EF8A9}" srcOrd="3" destOrd="0" parTransId="{E2091979-67E3-4EEC-A604-35353C21AEC6}" sibTransId="{29B1FCE7-0E50-4F66-AC27-CFC7E9B576CA}"/>
    <dgm:cxn modelId="{F09936C3-6C5A-4EA8-8ADA-9CA350AFAED7}" type="presOf" srcId="{B113E656-02EC-4A4A-A854-D316B6C4B76F}" destId="{75533D1A-176E-4BC8-89EF-4E6FA8C11F8B}" srcOrd="0" destOrd="0" presId="urn:microsoft.com/office/officeart/2005/8/layout/orgChart1"/>
    <dgm:cxn modelId="{52220EC9-B479-4272-BD7A-21BCCA83A3FA}" type="presOf" srcId="{854C7EC1-FC32-4F9A-94E2-1185D42EF8A9}" destId="{BD178C37-87C7-4C3C-A31A-224FE8A7591F}" srcOrd="1" destOrd="0" presId="urn:microsoft.com/office/officeart/2005/8/layout/orgChart1"/>
    <dgm:cxn modelId="{CDCDBCD4-A1B0-4AE8-8148-AEE05E9DFAB3}" type="presOf" srcId="{BCFB6918-7064-45DC-AC6B-C5FA694D6A2C}" destId="{659F022A-61D2-48FD-8540-A5EF9BD74122}" srcOrd="1" destOrd="0" presId="urn:microsoft.com/office/officeart/2005/8/layout/orgChart1"/>
    <dgm:cxn modelId="{53F88CF8-0A19-4E80-86F1-AB6DB93DEBF6}" type="presOf" srcId="{15B7B557-6D98-4351-BA8D-29C8A35A1857}" destId="{240AABC4-95B9-4128-8F71-36144EB1FF17}" srcOrd="0" destOrd="0" presId="urn:microsoft.com/office/officeart/2005/8/layout/orgChart1"/>
    <dgm:cxn modelId="{84D3ACFF-E248-4E97-B1DC-486C5BD35750}" type="presOf" srcId="{1297BB6F-5A28-4011-9AD5-52FB855B895A}" destId="{3888261E-307D-4F32-BC21-9E43A49BE292}" srcOrd="0" destOrd="0" presId="urn:microsoft.com/office/officeart/2005/8/layout/orgChart1"/>
    <dgm:cxn modelId="{A3FCF90C-8579-4328-888A-3E264AFBDA4A}" type="presParOf" srcId="{240AABC4-95B9-4128-8F71-36144EB1FF17}" destId="{462A403E-0CF2-42D9-AD19-D5DCABBD2DE9}" srcOrd="0" destOrd="0" presId="urn:microsoft.com/office/officeart/2005/8/layout/orgChart1"/>
    <dgm:cxn modelId="{7832FC25-F4D4-4242-B922-B3F5962181DF}" type="presParOf" srcId="{462A403E-0CF2-42D9-AD19-D5DCABBD2DE9}" destId="{22B7E1AC-3D38-4205-8C4A-B9130ADD33A0}" srcOrd="0" destOrd="0" presId="urn:microsoft.com/office/officeart/2005/8/layout/orgChart1"/>
    <dgm:cxn modelId="{A6EEB13D-ACD8-4FBA-B356-F0FC57B0A434}" type="presParOf" srcId="{22B7E1AC-3D38-4205-8C4A-B9130ADD33A0}" destId="{3888261E-307D-4F32-BC21-9E43A49BE292}" srcOrd="0" destOrd="0" presId="urn:microsoft.com/office/officeart/2005/8/layout/orgChart1"/>
    <dgm:cxn modelId="{54CC4816-B882-40B7-8C68-D26F4735614D}" type="presParOf" srcId="{22B7E1AC-3D38-4205-8C4A-B9130ADD33A0}" destId="{1BF05FAF-902F-4D61-A898-2ACB9F3527EC}" srcOrd="1" destOrd="0" presId="urn:microsoft.com/office/officeart/2005/8/layout/orgChart1"/>
    <dgm:cxn modelId="{8BC1DCBE-B2C4-4C94-8539-33BFCF2AA6D0}" type="presParOf" srcId="{462A403E-0CF2-42D9-AD19-D5DCABBD2DE9}" destId="{BBB8CCA8-8A74-4999-A7D0-E2C7EE2436FE}" srcOrd="1" destOrd="0" presId="urn:microsoft.com/office/officeart/2005/8/layout/orgChart1"/>
    <dgm:cxn modelId="{CBA88766-D51F-4F41-A26F-3AB07942E12F}" type="presParOf" srcId="{BBB8CCA8-8A74-4999-A7D0-E2C7EE2436FE}" destId="{5F403742-DC87-46C9-89BE-68D4AD4E43C1}" srcOrd="0" destOrd="0" presId="urn:microsoft.com/office/officeart/2005/8/layout/orgChart1"/>
    <dgm:cxn modelId="{F5C49961-53F0-4BB7-BDA3-5213E2E15023}" type="presParOf" srcId="{BBB8CCA8-8A74-4999-A7D0-E2C7EE2436FE}" destId="{3353ADA3-7B3E-4547-B0C6-08DE8567CE6D}" srcOrd="1" destOrd="0" presId="urn:microsoft.com/office/officeart/2005/8/layout/orgChart1"/>
    <dgm:cxn modelId="{ECA2779B-949E-462E-BDF3-8E6C0126DFBC}" type="presParOf" srcId="{3353ADA3-7B3E-4547-B0C6-08DE8567CE6D}" destId="{062DD63E-4F92-4FB9-9A3A-A7886E2E382E}" srcOrd="0" destOrd="0" presId="urn:microsoft.com/office/officeart/2005/8/layout/orgChart1"/>
    <dgm:cxn modelId="{66119A3A-F8B1-48DE-9CCD-F5F667A921F2}" type="presParOf" srcId="{062DD63E-4F92-4FB9-9A3A-A7886E2E382E}" destId="{206FBFC7-918B-4D98-85AC-F155E4C5D027}" srcOrd="0" destOrd="0" presId="urn:microsoft.com/office/officeart/2005/8/layout/orgChart1"/>
    <dgm:cxn modelId="{89E6535B-8610-4640-95D2-53008F77F7F6}" type="presParOf" srcId="{062DD63E-4F92-4FB9-9A3A-A7886E2E382E}" destId="{2DC14F96-911A-4A40-96E6-46859E42FA74}" srcOrd="1" destOrd="0" presId="urn:microsoft.com/office/officeart/2005/8/layout/orgChart1"/>
    <dgm:cxn modelId="{92ED4A62-324C-4409-8EF0-71308F377AC9}" type="presParOf" srcId="{3353ADA3-7B3E-4547-B0C6-08DE8567CE6D}" destId="{499D998E-A0BD-4B60-8F55-328706B3D4B7}" srcOrd="1" destOrd="0" presId="urn:microsoft.com/office/officeart/2005/8/layout/orgChart1"/>
    <dgm:cxn modelId="{C2DC2478-7C9C-410D-B2BD-7295801DBB3D}" type="presParOf" srcId="{3353ADA3-7B3E-4547-B0C6-08DE8567CE6D}" destId="{27E8F884-CEC0-4293-AF06-4F460537DC7B}" srcOrd="2" destOrd="0" presId="urn:microsoft.com/office/officeart/2005/8/layout/orgChart1"/>
    <dgm:cxn modelId="{73886E4A-11F5-4FD4-8AFC-808D25BCCC4F}" type="presParOf" srcId="{BBB8CCA8-8A74-4999-A7D0-E2C7EE2436FE}" destId="{75533D1A-176E-4BC8-89EF-4E6FA8C11F8B}" srcOrd="2" destOrd="0" presId="urn:microsoft.com/office/officeart/2005/8/layout/orgChart1"/>
    <dgm:cxn modelId="{E33C31B1-B055-44AC-B034-AA0518DD6521}" type="presParOf" srcId="{BBB8CCA8-8A74-4999-A7D0-E2C7EE2436FE}" destId="{9981E2FB-99E7-4704-A2E4-FEA3D68137E1}" srcOrd="3" destOrd="0" presId="urn:microsoft.com/office/officeart/2005/8/layout/orgChart1"/>
    <dgm:cxn modelId="{3353DAC1-24DC-4B35-AC79-8556B953B681}" type="presParOf" srcId="{9981E2FB-99E7-4704-A2E4-FEA3D68137E1}" destId="{1266802E-B7D9-4580-B2A1-90B10EF369B9}" srcOrd="0" destOrd="0" presId="urn:microsoft.com/office/officeart/2005/8/layout/orgChart1"/>
    <dgm:cxn modelId="{40C5E5F7-C155-4657-BE12-F99B60125618}" type="presParOf" srcId="{1266802E-B7D9-4580-B2A1-90B10EF369B9}" destId="{C2AD26EA-3DAD-48AB-A582-DD448B08C533}" srcOrd="0" destOrd="0" presId="urn:microsoft.com/office/officeart/2005/8/layout/orgChart1"/>
    <dgm:cxn modelId="{B11E7219-4A37-4709-976F-0D7B3940ECB2}" type="presParOf" srcId="{1266802E-B7D9-4580-B2A1-90B10EF369B9}" destId="{E0459CA6-62D8-43DA-A1A6-AE5E19CFDEF1}" srcOrd="1" destOrd="0" presId="urn:microsoft.com/office/officeart/2005/8/layout/orgChart1"/>
    <dgm:cxn modelId="{57166926-94CD-4D96-B416-90A2FB77D656}" type="presParOf" srcId="{9981E2FB-99E7-4704-A2E4-FEA3D68137E1}" destId="{A77CC5FF-E1D6-47F0-8EE6-3B11F515FB73}" srcOrd="1" destOrd="0" presId="urn:microsoft.com/office/officeart/2005/8/layout/orgChart1"/>
    <dgm:cxn modelId="{E751260F-A099-4F63-AB40-E005FB345C0D}" type="presParOf" srcId="{9981E2FB-99E7-4704-A2E4-FEA3D68137E1}" destId="{FC80480C-CCF5-42A7-9835-F12042572DCC}" srcOrd="2" destOrd="0" presId="urn:microsoft.com/office/officeart/2005/8/layout/orgChart1"/>
    <dgm:cxn modelId="{368A73FE-EB78-495B-BD45-8116B3BFF4AA}" type="presParOf" srcId="{BBB8CCA8-8A74-4999-A7D0-E2C7EE2436FE}" destId="{F39DBEC5-E391-445A-9C21-F7FA8D999E2C}" srcOrd="4" destOrd="0" presId="urn:microsoft.com/office/officeart/2005/8/layout/orgChart1"/>
    <dgm:cxn modelId="{4E563F0A-2B2C-46F4-9E21-2271F088F993}" type="presParOf" srcId="{BBB8CCA8-8A74-4999-A7D0-E2C7EE2436FE}" destId="{FDC7DAD0-4BBC-4297-AE73-202DC408FF1A}" srcOrd="5" destOrd="0" presId="urn:microsoft.com/office/officeart/2005/8/layout/orgChart1"/>
    <dgm:cxn modelId="{050F8C95-3192-40D5-B8BD-5ACD7F32D463}" type="presParOf" srcId="{FDC7DAD0-4BBC-4297-AE73-202DC408FF1A}" destId="{8D15B8A9-8588-44DB-84D5-A157D8F798AA}" srcOrd="0" destOrd="0" presId="urn:microsoft.com/office/officeart/2005/8/layout/orgChart1"/>
    <dgm:cxn modelId="{C311B82E-3FB8-4D3D-A82D-8ADE1803AED0}" type="presParOf" srcId="{8D15B8A9-8588-44DB-84D5-A157D8F798AA}" destId="{933FD19F-D78B-4A00-82BC-729D59BE6630}" srcOrd="0" destOrd="0" presId="urn:microsoft.com/office/officeart/2005/8/layout/orgChart1"/>
    <dgm:cxn modelId="{691634F9-EBC2-44F1-8368-36F7363F2ECF}" type="presParOf" srcId="{8D15B8A9-8588-44DB-84D5-A157D8F798AA}" destId="{659F022A-61D2-48FD-8540-A5EF9BD74122}" srcOrd="1" destOrd="0" presId="urn:microsoft.com/office/officeart/2005/8/layout/orgChart1"/>
    <dgm:cxn modelId="{9AF17077-6A82-4FF3-9DA7-D4D69CC5B1CE}" type="presParOf" srcId="{FDC7DAD0-4BBC-4297-AE73-202DC408FF1A}" destId="{5E42BE62-FEE8-41F3-9184-9B42B1446F4C}" srcOrd="1" destOrd="0" presId="urn:microsoft.com/office/officeart/2005/8/layout/orgChart1"/>
    <dgm:cxn modelId="{9923EEC2-DBCB-40E7-A6B8-7ACCC72B8197}" type="presParOf" srcId="{FDC7DAD0-4BBC-4297-AE73-202DC408FF1A}" destId="{C7B56386-F69E-4F3F-8091-008A18E025B6}" srcOrd="2" destOrd="0" presId="urn:microsoft.com/office/officeart/2005/8/layout/orgChart1"/>
    <dgm:cxn modelId="{871C33C6-75C9-4ADD-B836-C7A380D0D366}" type="presParOf" srcId="{BBB8CCA8-8A74-4999-A7D0-E2C7EE2436FE}" destId="{8B3C256E-6694-43B7-87FD-ABD9C2517098}" srcOrd="6" destOrd="0" presId="urn:microsoft.com/office/officeart/2005/8/layout/orgChart1"/>
    <dgm:cxn modelId="{6500C636-7852-4A40-A97B-0F64F79C6ED0}" type="presParOf" srcId="{BBB8CCA8-8A74-4999-A7D0-E2C7EE2436FE}" destId="{A8B44458-B7D2-48DA-AFF9-9C2DD564E248}" srcOrd="7" destOrd="0" presId="urn:microsoft.com/office/officeart/2005/8/layout/orgChart1"/>
    <dgm:cxn modelId="{6A1B060A-112C-44C1-8067-2EC9A5AB1733}" type="presParOf" srcId="{A8B44458-B7D2-48DA-AFF9-9C2DD564E248}" destId="{E99650EF-4168-4619-8AE9-3DDAF0CA1507}" srcOrd="0" destOrd="0" presId="urn:microsoft.com/office/officeart/2005/8/layout/orgChart1"/>
    <dgm:cxn modelId="{2D4405B4-671D-4589-8679-A31341AF0B08}" type="presParOf" srcId="{E99650EF-4168-4619-8AE9-3DDAF0CA1507}" destId="{C2693915-6817-46D5-9C38-46A4EB7B2312}" srcOrd="0" destOrd="0" presId="urn:microsoft.com/office/officeart/2005/8/layout/orgChart1"/>
    <dgm:cxn modelId="{BE861104-D60D-4EF3-8166-2DDE0EB9DB49}" type="presParOf" srcId="{E99650EF-4168-4619-8AE9-3DDAF0CA1507}" destId="{BD178C37-87C7-4C3C-A31A-224FE8A7591F}" srcOrd="1" destOrd="0" presId="urn:microsoft.com/office/officeart/2005/8/layout/orgChart1"/>
    <dgm:cxn modelId="{C1C55932-F51E-4623-A887-69F0E952E408}" type="presParOf" srcId="{A8B44458-B7D2-48DA-AFF9-9C2DD564E248}" destId="{13ABC2D9-3C2A-4B59-938B-1680825320E1}" srcOrd="1" destOrd="0" presId="urn:microsoft.com/office/officeart/2005/8/layout/orgChart1"/>
    <dgm:cxn modelId="{E399975D-4286-46AD-BEFD-B727C7CF9E94}" type="presParOf" srcId="{A8B44458-B7D2-48DA-AFF9-9C2DD564E248}" destId="{6065D720-E66A-49C2-B550-621B697D1C33}" srcOrd="2" destOrd="0" presId="urn:microsoft.com/office/officeart/2005/8/layout/orgChart1"/>
    <dgm:cxn modelId="{E52126D0-D151-490E-82EC-97EFFCA30563}" type="presParOf" srcId="{462A403E-0CF2-42D9-AD19-D5DCABBD2DE9}" destId="{4A91F213-2E1C-44D0-BC27-77575124DD4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8D2A2E-BDB3-4C05-96F8-0268BDF8162D}"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en-US"/>
        </a:p>
      </dgm:t>
    </dgm:pt>
    <dgm:pt modelId="{CCEFC833-5AE9-41F6-9515-0E36F96439E5}">
      <dgm:prSet/>
      <dgm:spPr/>
      <dgm:t>
        <a:bodyPr/>
        <a:lstStyle/>
        <a:p>
          <a:pPr rtl="0"/>
          <a:r>
            <a:rPr lang="en-US" dirty="0"/>
            <a:t>Master’s Degrees</a:t>
          </a:r>
        </a:p>
      </dgm:t>
    </dgm:pt>
    <dgm:pt modelId="{C05441E5-63CD-4F22-9859-541964FF7B97}" type="parTrans" cxnId="{4817BB68-0860-4528-93D1-97457C87AC59}">
      <dgm:prSet/>
      <dgm:spPr/>
      <dgm:t>
        <a:bodyPr/>
        <a:lstStyle/>
        <a:p>
          <a:endParaRPr lang="en-US"/>
        </a:p>
      </dgm:t>
    </dgm:pt>
    <dgm:pt modelId="{32C6AFA8-5788-4E25-9650-4F53DA8FEE97}" type="sibTrans" cxnId="{4817BB68-0860-4528-93D1-97457C87AC59}">
      <dgm:prSet/>
      <dgm:spPr/>
      <dgm:t>
        <a:bodyPr/>
        <a:lstStyle/>
        <a:p>
          <a:endParaRPr lang="en-US"/>
        </a:p>
      </dgm:t>
    </dgm:pt>
    <dgm:pt modelId="{5CF6BB68-EBAF-4B0E-8B5D-316DB2475AA1}">
      <dgm:prSet/>
      <dgm:spPr/>
      <dgm:t>
        <a:bodyPr/>
        <a:lstStyle/>
        <a:p>
          <a:pPr rtl="0"/>
          <a:r>
            <a:rPr lang="en-US" dirty="0"/>
            <a:t>Science-based</a:t>
          </a:r>
        </a:p>
      </dgm:t>
    </dgm:pt>
    <dgm:pt modelId="{A74F493F-A0FE-4383-B5B6-5781B7893D21}" type="parTrans" cxnId="{5CE614F3-58AD-408F-B3F0-AACA8FB85E7F}">
      <dgm:prSet/>
      <dgm:spPr/>
      <dgm:t>
        <a:bodyPr/>
        <a:lstStyle/>
        <a:p>
          <a:endParaRPr lang="en-US"/>
        </a:p>
      </dgm:t>
    </dgm:pt>
    <dgm:pt modelId="{CF85F6A0-D38D-4ADB-B8C1-818CB6A9636B}" type="sibTrans" cxnId="{5CE614F3-58AD-408F-B3F0-AACA8FB85E7F}">
      <dgm:prSet/>
      <dgm:spPr/>
      <dgm:t>
        <a:bodyPr/>
        <a:lstStyle/>
        <a:p>
          <a:endParaRPr lang="en-US"/>
        </a:p>
      </dgm:t>
    </dgm:pt>
    <dgm:pt modelId="{34428B4E-AF1B-4D94-A3DF-90F39F967A70}">
      <dgm:prSet/>
      <dgm:spPr/>
      <dgm:t>
        <a:bodyPr/>
        <a:lstStyle/>
        <a:p>
          <a:pPr rtl="0"/>
          <a:r>
            <a:rPr lang="en-US" dirty="0"/>
            <a:t>Academic</a:t>
          </a:r>
        </a:p>
      </dgm:t>
    </dgm:pt>
    <dgm:pt modelId="{4622CC33-0F81-4AC6-B787-5E3B6057C99F}" type="parTrans" cxnId="{027E7221-A3D6-4505-A08F-93CAC57885A8}">
      <dgm:prSet/>
      <dgm:spPr/>
      <dgm:t>
        <a:bodyPr/>
        <a:lstStyle/>
        <a:p>
          <a:endParaRPr lang="en-US"/>
        </a:p>
      </dgm:t>
    </dgm:pt>
    <dgm:pt modelId="{E38B2353-C9B1-4940-B797-58ED703993DD}" type="sibTrans" cxnId="{027E7221-A3D6-4505-A08F-93CAC57885A8}">
      <dgm:prSet/>
      <dgm:spPr/>
      <dgm:t>
        <a:bodyPr/>
        <a:lstStyle/>
        <a:p>
          <a:endParaRPr lang="en-US"/>
        </a:p>
      </dgm:t>
    </dgm:pt>
    <dgm:pt modelId="{66A776EF-4AF5-4307-B314-1F17DF60DBDE}">
      <dgm:prSet/>
      <dgm:spPr/>
      <dgm:t>
        <a:bodyPr/>
        <a:lstStyle/>
        <a:p>
          <a:pPr rtl="0"/>
          <a:r>
            <a:rPr lang="en-US" dirty="0"/>
            <a:t>Research-focused</a:t>
          </a:r>
        </a:p>
      </dgm:t>
    </dgm:pt>
    <dgm:pt modelId="{12A69544-6C3B-4DA7-93B1-8AD4F813DEBE}" type="parTrans" cxnId="{A6BD6AEC-F104-4F1E-9D88-5C30829E217C}">
      <dgm:prSet/>
      <dgm:spPr/>
      <dgm:t>
        <a:bodyPr/>
        <a:lstStyle/>
        <a:p>
          <a:endParaRPr lang="en-US"/>
        </a:p>
      </dgm:t>
    </dgm:pt>
    <dgm:pt modelId="{C6937170-FD60-4AD6-8A68-B9D05A1FA159}" type="sibTrans" cxnId="{A6BD6AEC-F104-4F1E-9D88-5C30829E217C}">
      <dgm:prSet/>
      <dgm:spPr/>
      <dgm:t>
        <a:bodyPr/>
        <a:lstStyle/>
        <a:p>
          <a:endParaRPr lang="en-US"/>
        </a:p>
      </dgm:t>
    </dgm:pt>
    <dgm:pt modelId="{36032871-30E7-440D-9186-6B011D66046A}">
      <dgm:prSet/>
      <dgm:spPr/>
      <dgm:t>
        <a:bodyPr/>
        <a:lstStyle/>
        <a:p>
          <a:pPr rtl="0"/>
          <a:r>
            <a:rPr lang="en-US" dirty="0"/>
            <a:t>Professional </a:t>
          </a:r>
        </a:p>
      </dgm:t>
    </dgm:pt>
    <dgm:pt modelId="{72E6A3AC-3BAC-4330-8A6D-4573C3B737D9}" type="parTrans" cxnId="{02E1F386-9270-418A-8E98-C7983DE53A45}">
      <dgm:prSet/>
      <dgm:spPr/>
      <dgm:t>
        <a:bodyPr/>
        <a:lstStyle/>
        <a:p>
          <a:endParaRPr lang="en-US"/>
        </a:p>
      </dgm:t>
    </dgm:pt>
    <dgm:pt modelId="{F115B55F-146C-4219-8DAC-C199E728F016}" type="sibTrans" cxnId="{02E1F386-9270-418A-8E98-C7983DE53A45}">
      <dgm:prSet/>
      <dgm:spPr/>
      <dgm:t>
        <a:bodyPr/>
        <a:lstStyle/>
        <a:p>
          <a:endParaRPr lang="en-US"/>
        </a:p>
      </dgm:t>
    </dgm:pt>
    <dgm:pt modelId="{003CEA79-7C84-4E12-9F3A-6511F78801AB}">
      <dgm:prSet/>
      <dgm:spPr/>
      <dgm:t>
        <a:bodyPr/>
        <a:lstStyle/>
        <a:p>
          <a:pPr rtl="0"/>
          <a:r>
            <a:rPr lang="en-US" dirty="0"/>
            <a:t>Tagged </a:t>
          </a:r>
        </a:p>
      </dgm:t>
    </dgm:pt>
    <dgm:pt modelId="{1D2E7BED-606D-4CFC-9D9A-CED0550565C2}" type="parTrans" cxnId="{9B38E774-E169-4F8C-9C45-F4E3225F610A}">
      <dgm:prSet/>
      <dgm:spPr/>
      <dgm:t>
        <a:bodyPr/>
        <a:lstStyle/>
        <a:p>
          <a:endParaRPr lang="en-US"/>
        </a:p>
      </dgm:t>
    </dgm:pt>
    <dgm:pt modelId="{85A3FFFA-29CD-4A2D-80BB-8892F074F1F9}" type="sibTrans" cxnId="{9B38E774-E169-4F8C-9C45-F4E3225F610A}">
      <dgm:prSet/>
      <dgm:spPr/>
      <dgm:t>
        <a:bodyPr/>
        <a:lstStyle/>
        <a:p>
          <a:endParaRPr lang="en-US"/>
        </a:p>
      </dgm:t>
    </dgm:pt>
    <dgm:pt modelId="{2ADD93C9-AE2D-4981-85F3-AE746C86E287}">
      <dgm:prSet/>
      <dgm:spPr/>
      <dgm:t>
        <a:bodyPr/>
        <a:lstStyle/>
        <a:p>
          <a:pPr rtl="0"/>
          <a:r>
            <a:rPr lang="en-US" dirty="0"/>
            <a:t>Career development</a:t>
          </a:r>
        </a:p>
      </dgm:t>
    </dgm:pt>
    <dgm:pt modelId="{7AB93E18-6CD0-48A2-8263-3BDCD0F1F431}" type="parTrans" cxnId="{E2FD9CA5-BAF4-4F84-B36E-3457A768C362}">
      <dgm:prSet/>
      <dgm:spPr/>
      <dgm:t>
        <a:bodyPr/>
        <a:lstStyle/>
        <a:p>
          <a:endParaRPr lang="en-US"/>
        </a:p>
      </dgm:t>
    </dgm:pt>
    <dgm:pt modelId="{EA695689-59C4-4B8C-89ED-75D50667E12C}" type="sibTrans" cxnId="{E2FD9CA5-BAF4-4F84-B36E-3457A768C362}">
      <dgm:prSet/>
      <dgm:spPr/>
      <dgm:t>
        <a:bodyPr/>
        <a:lstStyle/>
        <a:p>
          <a:endParaRPr lang="en-US"/>
        </a:p>
      </dgm:t>
    </dgm:pt>
    <dgm:pt modelId="{3B57CA7F-E6EA-4C61-9433-61E1FCDFEA39}">
      <dgm:prSet/>
      <dgm:spPr/>
      <dgm:t>
        <a:bodyPr/>
        <a:lstStyle/>
        <a:p>
          <a:pPr rtl="0"/>
          <a:r>
            <a:rPr lang="en-US" dirty="0"/>
            <a:t>Master of Science</a:t>
          </a:r>
        </a:p>
      </dgm:t>
    </dgm:pt>
    <dgm:pt modelId="{1B153914-8E16-4AA3-ADB2-EE8F05174DED}" type="parTrans" cxnId="{699FA741-4C6E-426B-9EFC-24A6ED99E9F5}">
      <dgm:prSet/>
      <dgm:spPr/>
      <dgm:t>
        <a:bodyPr/>
        <a:lstStyle/>
        <a:p>
          <a:endParaRPr lang="en-US"/>
        </a:p>
      </dgm:t>
    </dgm:pt>
    <dgm:pt modelId="{1E07B141-C269-479D-AD3B-5B505098BF4E}" type="sibTrans" cxnId="{699FA741-4C6E-426B-9EFC-24A6ED99E9F5}">
      <dgm:prSet/>
      <dgm:spPr/>
      <dgm:t>
        <a:bodyPr/>
        <a:lstStyle/>
        <a:p>
          <a:endParaRPr lang="en-US"/>
        </a:p>
      </dgm:t>
    </dgm:pt>
    <dgm:pt modelId="{84D2E4F8-CE2C-4578-92E5-6E2F81AD1A73}">
      <dgm:prSet/>
      <dgm:spPr/>
      <dgm:t>
        <a:bodyPr/>
        <a:lstStyle/>
        <a:p>
          <a:pPr rtl="0"/>
          <a:r>
            <a:rPr lang="en-US" dirty="0"/>
            <a:t>Master of Business Administration</a:t>
          </a:r>
        </a:p>
      </dgm:t>
    </dgm:pt>
    <dgm:pt modelId="{0A33533E-6D81-4351-9005-76B49586F661}" type="parTrans" cxnId="{BF7A8244-69EC-4FC5-BA95-B50BCE7DC1D9}">
      <dgm:prSet/>
      <dgm:spPr/>
      <dgm:t>
        <a:bodyPr/>
        <a:lstStyle/>
        <a:p>
          <a:endParaRPr lang="en-US"/>
        </a:p>
      </dgm:t>
    </dgm:pt>
    <dgm:pt modelId="{DD2FC613-622B-40F8-825C-179A77678463}" type="sibTrans" cxnId="{BF7A8244-69EC-4FC5-BA95-B50BCE7DC1D9}">
      <dgm:prSet/>
      <dgm:spPr/>
      <dgm:t>
        <a:bodyPr/>
        <a:lstStyle/>
        <a:p>
          <a:endParaRPr lang="en-US"/>
        </a:p>
      </dgm:t>
    </dgm:pt>
    <dgm:pt modelId="{7C554D55-11A9-4C25-A5E9-0E4A8E50E069}" type="pres">
      <dgm:prSet presAssocID="{C18D2A2E-BDB3-4C05-96F8-0268BDF8162D}" presName="diagram" presStyleCnt="0">
        <dgm:presLayoutVars>
          <dgm:chPref val="1"/>
          <dgm:dir/>
          <dgm:animOne val="branch"/>
          <dgm:animLvl val="lvl"/>
          <dgm:resizeHandles val="exact"/>
        </dgm:presLayoutVars>
      </dgm:prSet>
      <dgm:spPr/>
    </dgm:pt>
    <dgm:pt modelId="{C34CE9BE-93B7-4AEE-BFA3-090593072D4E}" type="pres">
      <dgm:prSet presAssocID="{CCEFC833-5AE9-41F6-9515-0E36F96439E5}" presName="root1" presStyleCnt="0"/>
      <dgm:spPr/>
    </dgm:pt>
    <dgm:pt modelId="{B94D4DEF-C251-4846-B2C9-9485AF436D28}" type="pres">
      <dgm:prSet presAssocID="{CCEFC833-5AE9-41F6-9515-0E36F96439E5}" presName="LevelOneTextNode" presStyleLbl="node0" presStyleIdx="0" presStyleCnt="1">
        <dgm:presLayoutVars>
          <dgm:chPref val="3"/>
        </dgm:presLayoutVars>
      </dgm:prSet>
      <dgm:spPr/>
    </dgm:pt>
    <dgm:pt modelId="{9EEBC047-F3F9-40FB-9FC5-D05D5F1C22EF}" type="pres">
      <dgm:prSet presAssocID="{CCEFC833-5AE9-41F6-9515-0E36F96439E5}" presName="level2hierChild" presStyleCnt="0"/>
      <dgm:spPr/>
    </dgm:pt>
    <dgm:pt modelId="{59CC5420-0962-49ED-B1A9-BB74B4D7F432}" type="pres">
      <dgm:prSet presAssocID="{1B153914-8E16-4AA3-ADB2-EE8F05174DED}" presName="conn2-1" presStyleLbl="parChTrans1D2" presStyleIdx="0" presStyleCnt="2"/>
      <dgm:spPr/>
    </dgm:pt>
    <dgm:pt modelId="{775D4DCB-4511-4195-8475-EC6317DAF64C}" type="pres">
      <dgm:prSet presAssocID="{1B153914-8E16-4AA3-ADB2-EE8F05174DED}" presName="connTx" presStyleLbl="parChTrans1D2" presStyleIdx="0" presStyleCnt="2"/>
      <dgm:spPr/>
    </dgm:pt>
    <dgm:pt modelId="{2C7ACED2-485C-4E30-BE70-D2BE6C618FA8}" type="pres">
      <dgm:prSet presAssocID="{3B57CA7F-E6EA-4C61-9433-61E1FCDFEA39}" presName="root2" presStyleCnt="0"/>
      <dgm:spPr/>
    </dgm:pt>
    <dgm:pt modelId="{CB099A69-3791-416B-9368-D607B90C2BBD}" type="pres">
      <dgm:prSet presAssocID="{3B57CA7F-E6EA-4C61-9433-61E1FCDFEA39}" presName="LevelTwoTextNode" presStyleLbl="node2" presStyleIdx="0" presStyleCnt="2">
        <dgm:presLayoutVars>
          <dgm:chPref val="3"/>
        </dgm:presLayoutVars>
      </dgm:prSet>
      <dgm:spPr/>
    </dgm:pt>
    <dgm:pt modelId="{ADF7BD43-D727-4F73-808A-3AA069115D08}" type="pres">
      <dgm:prSet presAssocID="{3B57CA7F-E6EA-4C61-9433-61E1FCDFEA39}" presName="level3hierChild" presStyleCnt="0"/>
      <dgm:spPr/>
    </dgm:pt>
    <dgm:pt modelId="{3D0A29E5-F95C-4D4F-B5AC-B9C919E760AB}" type="pres">
      <dgm:prSet presAssocID="{A74F493F-A0FE-4383-B5B6-5781B7893D21}" presName="conn2-1" presStyleLbl="parChTrans1D3" presStyleIdx="0" presStyleCnt="4"/>
      <dgm:spPr/>
    </dgm:pt>
    <dgm:pt modelId="{FCC205F2-F8F4-4A2F-A35B-54D317A1057C}" type="pres">
      <dgm:prSet presAssocID="{A74F493F-A0FE-4383-B5B6-5781B7893D21}" presName="connTx" presStyleLbl="parChTrans1D3" presStyleIdx="0" presStyleCnt="4"/>
      <dgm:spPr/>
    </dgm:pt>
    <dgm:pt modelId="{E1EDEEEC-1A19-4642-A730-A530E7C7023F}" type="pres">
      <dgm:prSet presAssocID="{5CF6BB68-EBAF-4B0E-8B5D-316DB2475AA1}" presName="root2" presStyleCnt="0"/>
      <dgm:spPr/>
    </dgm:pt>
    <dgm:pt modelId="{7CA4BB3C-AC6A-4B8B-8045-5935C6774AF3}" type="pres">
      <dgm:prSet presAssocID="{5CF6BB68-EBAF-4B0E-8B5D-316DB2475AA1}" presName="LevelTwoTextNode" presStyleLbl="node3" presStyleIdx="0" presStyleCnt="4">
        <dgm:presLayoutVars>
          <dgm:chPref val="3"/>
        </dgm:presLayoutVars>
      </dgm:prSet>
      <dgm:spPr/>
    </dgm:pt>
    <dgm:pt modelId="{7F52B15F-044B-42CF-98F0-16F0D5C14BE1}" type="pres">
      <dgm:prSet presAssocID="{5CF6BB68-EBAF-4B0E-8B5D-316DB2475AA1}" presName="level3hierChild" presStyleCnt="0"/>
      <dgm:spPr/>
    </dgm:pt>
    <dgm:pt modelId="{DE67D771-08A6-47C6-A83B-9010B74C3535}" type="pres">
      <dgm:prSet presAssocID="{4622CC33-0F81-4AC6-B787-5E3B6057C99F}" presName="conn2-1" presStyleLbl="parChTrans1D3" presStyleIdx="1" presStyleCnt="4"/>
      <dgm:spPr/>
    </dgm:pt>
    <dgm:pt modelId="{826FDD10-F68F-4B46-A1E8-16FA77CD4A7C}" type="pres">
      <dgm:prSet presAssocID="{4622CC33-0F81-4AC6-B787-5E3B6057C99F}" presName="connTx" presStyleLbl="parChTrans1D3" presStyleIdx="1" presStyleCnt="4"/>
      <dgm:spPr/>
    </dgm:pt>
    <dgm:pt modelId="{39F3EE1B-8B6B-4683-B075-EADAC3FF7408}" type="pres">
      <dgm:prSet presAssocID="{34428B4E-AF1B-4D94-A3DF-90F39F967A70}" presName="root2" presStyleCnt="0"/>
      <dgm:spPr/>
    </dgm:pt>
    <dgm:pt modelId="{B8334773-497B-47F1-BE3B-7CC5191397E0}" type="pres">
      <dgm:prSet presAssocID="{34428B4E-AF1B-4D94-A3DF-90F39F967A70}" presName="LevelTwoTextNode" presStyleLbl="node3" presStyleIdx="1" presStyleCnt="4">
        <dgm:presLayoutVars>
          <dgm:chPref val="3"/>
        </dgm:presLayoutVars>
      </dgm:prSet>
      <dgm:spPr/>
    </dgm:pt>
    <dgm:pt modelId="{755420A0-082B-453F-A77E-79EF089311F4}" type="pres">
      <dgm:prSet presAssocID="{34428B4E-AF1B-4D94-A3DF-90F39F967A70}" presName="level3hierChild" presStyleCnt="0"/>
      <dgm:spPr/>
    </dgm:pt>
    <dgm:pt modelId="{5BEF6CDE-6626-471E-9770-3553341944D4}" type="pres">
      <dgm:prSet presAssocID="{12A69544-6C3B-4DA7-93B1-8AD4F813DEBE}" presName="conn2-1" presStyleLbl="parChTrans1D4" presStyleIdx="0" presStyleCnt="2"/>
      <dgm:spPr/>
    </dgm:pt>
    <dgm:pt modelId="{4B692BB0-4EFC-43B7-ADB3-3AA6836831FE}" type="pres">
      <dgm:prSet presAssocID="{12A69544-6C3B-4DA7-93B1-8AD4F813DEBE}" presName="connTx" presStyleLbl="parChTrans1D4" presStyleIdx="0" presStyleCnt="2"/>
      <dgm:spPr/>
    </dgm:pt>
    <dgm:pt modelId="{21DD13F0-95C8-47AA-8D7B-094F7D8D350B}" type="pres">
      <dgm:prSet presAssocID="{66A776EF-4AF5-4307-B314-1F17DF60DBDE}" presName="root2" presStyleCnt="0"/>
      <dgm:spPr/>
    </dgm:pt>
    <dgm:pt modelId="{6A05C674-AC32-4250-8C9C-0D331016D1FA}" type="pres">
      <dgm:prSet presAssocID="{66A776EF-4AF5-4307-B314-1F17DF60DBDE}" presName="LevelTwoTextNode" presStyleLbl="node4" presStyleIdx="0" presStyleCnt="2" custLinFactNeighborX="142" custLinFactNeighborY="-65106">
        <dgm:presLayoutVars>
          <dgm:chPref val="3"/>
        </dgm:presLayoutVars>
      </dgm:prSet>
      <dgm:spPr/>
    </dgm:pt>
    <dgm:pt modelId="{4523D191-9D19-420D-BEDB-7C2F6CD1E31B}" type="pres">
      <dgm:prSet presAssocID="{66A776EF-4AF5-4307-B314-1F17DF60DBDE}" presName="level3hierChild" presStyleCnt="0"/>
      <dgm:spPr/>
    </dgm:pt>
    <dgm:pt modelId="{9E20E57E-2EF6-44F9-991F-E3C037A620E6}" type="pres">
      <dgm:prSet presAssocID="{0A33533E-6D81-4351-9005-76B49586F661}" presName="conn2-1" presStyleLbl="parChTrans1D2" presStyleIdx="1" presStyleCnt="2"/>
      <dgm:spPr/>
    </dgm:pt>
    <dgm:pt modelId="{DD071C11-59DD-4DF5-A47F-137522ADBB50}" type="pres">
      <dgm:prSet presAssocID="{0A33533E-6D81-4351-9005-76B49586F661}" presName="connTx" presStyleLbl="parChTrans1D2" presStyleIdx="1" presStyleCnt="2"/>
      <dgm:spPr/>
    </dgm:pt>
    <dgm:pt modelId="{042C46D4-25FC-4C8A-954A-197CD07C1632}" type="pres">
      <dgm:prSet presAssocID="{84D2E4F8-CE2C-4578-92E5-6E2F81AD1A73}" presName="root2" presStyleCnt="0"/>
      <dgm:spPr/>
    </dgm:pt>
    <dgm:pt modelId="{9C06B135-19DB-44FB-B730-DD7AE5DEF838}" type="pres">
      <dgm:prSet presAssocID="{84D2E4F8-CE2C-4578-92E5-6E2F81AD1A73}" presName="LevelTwoTextNode" presStyleLbl="node2" presStyleIdx="1" presStyleCnt="2">
        <dgm:presLayoutVars>
          <dgm:chPref val="3"/>
        </dgm:presLayoutVars>
      </dgm:prSet>
      <dgm:spPr/>
    </dgm:pt>
    <dgm:pt modelId="{CEB624B3-6993-4C55-B014-960CDDB4D526}" type="pres">
      <dgm:prSet presAssocID="{84D2E4F8-CE2C-4578-92E5-6E2F81AD1A73}" presName="level3hierChild" presStyleCnt="0"/>
      <dgm:spPr/>
    </dgm:pt>
    <dgm:pt modelId="{6A985E24-2C77-42F9-84DA-034FFCAA9E28}" type="pres">
      <dgm:prSet presAssocID="{72E6A3AC-3BAC-4330-8A6D-4573C3B737D9}" presName="conn2-1" presStyleLbl="parChTrans1D3" presStyleIdx="2" presStyleCnt="4"/>
      <dgm:spPr/>
    </dgm:pt>
    <dgm:pt modelId="{733EC41A-9831-4F8A-9434-F5A246D67CA7}" type="pres">
      <dgm:prSet presAssocID="{72E6A3AC-3BAC-4330-8A6D-4573C3B737D9}" presName="connTx" presStyleLbl="parChTrans1D3" presStyleIdx="2" presStyleCnt="4"/>
      <dgm:spPr/>
    </dgm:pt>
    <dgm:pt modelId="{3A1E804F-93D7-4295-9005-A8D1195FACD6}" type="pres">
      <dgm:prSet presAssocID="{36032871-30E7-440D-9186-6B011D66046A}" presName="root2" presStyleCnt="0"/>
      <dgm:spPr/>
    </dgm:pt>
    <dgm:pt modelId="{CE48786F-CDB4-42BC-BCBC-7DE4B72D87C4}" type="pres">
      <dgm:prSet presAssocID="{36032871-30E7-440D-9186-6B011D66046A}" presName="LevelTwoTextNode" presStyleLbl="node3" presStyleIdx="2" presStyleCnt="4">
        <dgm:presLayoutVars>
          <dgm:chPref val="3"/>
        </dgm:presLayoutVars>
      </dgm:prSet>
      <dgm:spPr/>
    </dgm:pt>
    <dgm:pt modelId="{09E27638-12FD-4F22-8CD9-E6DB9C01295D}" type="pres">
      <dgm:prSet presAssocID="{36032871-30E7-440D-9186-6B011D66046A}" presName="level3hierChild" presStyleCnt="0"/>
      <dgm:spPr/>
    </dgm:pt>
    <dgm:pt modelId="{573096AB-2310-4150-B5EF-6577B3CECC55}" type="pres">
      <dgm:prSet presAssocID="{1D2E7BED-606D-4CFC-9D9A-CED0550565C2}" presName="conn2-1" presStyleLbl="parChTrans1D3" presStyleIdx="3" presStyleCnt="4"/>
      <dgm:spPr/>
    </dgm:pt>
    <dgm:pt modelId="{997BBD4A-1077-43BA-AAB6-85A6A80CC1CE}" type="pres">
      <dgm:prSet presAssocID="{1D2E7BED-606D-4CFC-9D9A-CED0550565C2}" presName="connTx" presStyleLbl="parChTrans1D3" presStyleIdx="3" presStyleCnt="4"/>
      <dgm:spPr/>
    </dgm:pt>
    <dgm:pt modelId="{6BE7CA9F-82F9-4D72-B396-4A2EFF2E307F}" type="pres">
      <dgm:prSet presAssocID="{003CEA79-7C84-4E12-9F3A-6511F78801AB}" presName="root2" presStyleCnt="0"/>
      <dgm:spPr/>
    </dgm:pt>
    <dgm:pt modelId="{2D77891B-9486-44FC-8590-E4D01F575C90}" type="pres">
      <dgm:prSet presAssocID="{003CEA79-7C84-4E12-9F3A-6511F78801AB}" presName="LevelTwoTextNode" presStyleLbl="node3" presStyleIdx="3" presStyleCnt="4">
        <dgm:presLayoutVars>
          <dgm:chPref val="3"/>
        </dgm:presLayoutVars>
      </dgm:prSet>
      <dgm:spPr/>
    </dgm:pt>
    <dgm:pt modelId="{67E90DD1-D87B-4F8E-A787-8AFA273ADEFC}" type="pres">
      <dgm:prSet presAssocID="{003CEA79-7C84-4E12-9F3A-6511F78801AB}" presName="level3hierChild" presStyleCnt="0"/>
      <dgm:spPr/>
    </dgm:pt>
    <dgm:pt modelId="{DC63AE11-61DE-4E0E-8CC4-2AC2810651AF}" type="pres">
      <dgm:prSet presAssocID="{7AB93E18-6CD0-48A2-8263-3BDCD0F1F431}" presName="conn2-1" presStyleLbl="parChTrans1D4" presStyleIdx="1" presStyleCnt="2"/>
      <dgm:spPr/>
    </dgm:pt>
    <dgm:pt modelId="{5F989A8E-229F-4DEB-935E-B3EE34B46205}" type="pres">
      <dgm:prSet presAssocID="{7AB93E18-6CD0-48A2-8263-3BDCD0F1F431}" presName="connTx" presStyleLbl="parChTrans1D4" presStyleIdx="1" presStyleCnt="2"/>
      <dgm:spPr/>
    </dgm:pt>
    <dgm:pt modelId="{9118E20D-6B80-41FC-BE25-802EA6A5677E}" type="pres">
      <dgm:prSet presAssocID="{2ADD93C9-AE2D-4981-85F3-AE746C86E287}" presName="root2" presStyleCnt="0"/>
      <dgm:spPr/>
    </dgm:pt>
    <dgm:pt modelId="{578DD54A-D1CB-497D-BA57-8DB127AE2FA2}" type="pres">
      <dgm:prSet presAssocID="{2ADD93C9-AE2D-4981-85F3-AE746C86E287}" presName="LevelTwoTextNode" presStyleLbl="node4" presStyleIdx="1" presStyleCnt="2" custLinFactNeighborX="142" custLinFactNeighborY="-62417">
        <dgm:presLayoutVars>
          <dgm:chPref val="3"/>
        </dgm:presLayoutVars>
      </dgm:prSet>
      <dgm:spPr/>
    </dgm:pt>
    <dgm:pt modelId="{8068F446-AD25-4738-8904-7389CA262084}" type="pres">
      <dgm:prSet presAssocID="{2ADD93C9-AE2D-4981-85F3-AE746C86E287}" presName="level3hierChild" presStyleCnt="0"/>
      <dgm:spPr/>
    </dgm:pt>
  </dgm:ptLst>
  <dgm:cxnLst>
    <dgm:cxn modelId="{6DFBF508-7053-4021-A258-935A2ADC1C48}" type="presOf" srcId="{0A33533E-6D81-4351-9005-76B49586F661}" destId="{DD071C11-59DD-4DF5-A47F-137522ADBB50}" srcOrd="1" destOrd="0" presId="urn:microsoft.com/office/officeart/2005/8/layout/hierarchy2"/>
    <dgm:cxn modelId="{74DAF011-BE0B-46E1-B24F-47CCEB6D180F}" type="presOf" srcId="{72E6A3AC-3BAC-4330-8A6D-4573C3B737D9}" destId="{733EC41A-9831-4F8A-9434-F5A246D67CA7}" srcOrd="1" destOrd="0" presId="urn:microsoft.com/office/officeart/2005/8/layout/hierarchy2"/>
    <dgm:cxn modelId="{FBA99115-F5E8-4E8F-A564-A201027B1DA7}" type="presOf" srcId="{A74F493F-A0FE-4383-B5B6-5781B7893D21}" destId="{FCC205F2-F8F4-4A2F-A35B-54D317A1057C}" srcOrd="1" destOrd="0" presId="urn:microsoft.com/office/officeart/2005/8/layout/hierarchy2"/>
    <dgm:cxn modelId="{A9379620-F004-4D55-9200-21B1BF71FA07}" type="presOf" srcId="{34428B4E-AF1B-4D94-A3DF-90F39F967A70}" destId="{B8334773-497B-47F1-BE3B-7CC5191397E0}" srcOrd="0" destOrd="0" presId="urn:microsoft.com/office/officeart/2005/8/layout/hierarchy2"/>
    <dgm:cxn modelId="{027E7221-A3D6-4505-A08F-93CAC57885A8}" srcId="{3B57CA7F-E6EA-4C61-9433-61E1FCDFEA39}" destId="{34428B4E-AF1B-4D94-A3DF-90F39F967A70}" srcOrd="1" destOrd="0" parTransId="{4622CC33-0F81-4AC6-B787-5E3B6057C99F}" sibTransId="{E38B2353-C9B1-4940-B797-58ED703993DD}"/>
    <dgm:cxn modelId="{6EEF8E24-60F4-44EF-AD2F-E0E07833E9EE}" type="presOf" srcId="{A74F493F-A0FE-4383-B5B6-5781B7893D21}" destId="{3D0A29E5-F95C-4D4F-B5AC-B9C919E760AB}" srcOrd="0" destOrd="0" presId="urn:microsoft.com/office/officeart/2005/8/layout/hierarchy2"/>
    <dgm:cxn modelId="{09D8652E-2F45-4A8C-88F3-6C8028B0FED4}" type="presOf" srcId="{5CF6BB68-EBAF-4B0E-8B5D-316DB2475AA1}" destId="{7CA4BB3C-AC6A-4B8B-8045-5935C6774AF3}" srcOrd="0" destOrd="0" presId="urn:microsoft.com/office/officeart/2005/8/layout/hierarchy2"/>
    <dgm:cxn modelId="{0DA0A13A-A3B1-4BB7-BD31-E740DB5CDE3B}" type="presOf" srcId="{C18D2A2E-BDB3-4C05-96F8-0268BDF8162D}" destId="{7C554D55-11A9-4C25-A5E9-0E4A8E50E069}" srcOrd="0" destOrd="0" presId="urn:microsoft.com/office/officeart/2005/8/layout/hierarchy2"/>
    <dgm:cxn modelId="{C71EA05B-32AF-4843-886B-B0C19FBD6E61}" type="presOf" srcId="{1D2E7BED-606D-4CFC-9D9A-CED0550565C2}" destId="{573096AB-2310-4150-B5EF-6577B3CECC55}" srcOrd="0" destOrd="0" presId="urn:microsoft.com/office/officeart/2005/8/layout/hierarchy2"/>
    <dgm:cxn modelId="{699FA741-4C6E-426B-9EFC-24A6ED99E9F5}" srcId="{CCEFC833-5AE9-41F6-9515-0E36F96439E5}" destId="{3B57CA7F-E6EA-4C61-9433-61E1FCDFEA39}" srcOrd="0" destOrd="0" parTransId="{1B153914-8E16-4AA3-ADB2-EE8F05174DED}" sibTransId="{1E07B141-C269-479D-AD3B-5B505098BF4E}"/>
    <dgm:cxn modelId="{66F9DE62-F8E2-4866-95D7-9A54BF77FBFA}" type="presOf" srcId="{72E6A3AC-3BAC-4330-8A6D-4573C3B737D9}" destId="{6A985E24-2C77-42F9-84DA-034FFCAA9E28}" srcOrd="0" destOrd="0" presId="urn:microsoft.com/office/officeart/2005/8/layout/hierarchy2"/>
    <dgm:cxn modelId="{0FBB5763-354B-4B33-B162-2E37B2F629F7}" type="presOf" srcId="{7AB93E18-6CD0-48A2-8263-3BDCD0F1F431}" destId="{5F989A8E-229F-4DEB-935E-B3EE34B46205}" srcOrd="1" destOrd="0" presId="urn:microsoft.com/office/officeart/2005/8/layout/hierarchy2"/>
    <dgm:cxn modelId="{BF7A8244-69EC-4FC5-BA95-B50BCE7DC1D9}" srcId="{CCEFC833-5AE9-41F6-9515-0E36F96439E5}" destId="{84D2E4F8-CE2C-4578-92E5-6E2F81AD1A73}" srcOrd="1" destOrd="0" parTransId="{0A33533E-6D81-4351-9005-76B49586F661}" sibTransId="{DD2FC613-622B-40F8-825C-179A77678463}"/>
    <dgm:cxn modelId="{4817BB68-0860-4528-93D1-97457C87AC59}" srcId="{C18D2A2E-BDB3-4C05-96F8-0268BDF8162D}" destId="{CCEFC833-5AE9-41F6-9515-0E36F96439E5}" srcOrd="0" destOrd="0" parTransId="{C05441E5-63CD-4F22-9859-541964FF7B97}" sibTransId="{32C6AFA8-5788-4E25-9650-4F53DA8FEE97}"/>
    <dgm:cxn modelId="{6B8FDA48-8D35-4199-9752-2B7CE829914B}" type="presOf" srcId="{36032871-30E7-440D-9186-6B011D66046A}" destId="{CE48786F-CDB4-42BC-BCBC-7DE4B72D87C4}" srcOrd="0" destOrd="0" presId="urn:microsoft.com/office/officeart/2005/8/layout/hierarchy2"/>
    <dgm:cxn modelId="{BFF2CE69-03E3-4F8A-B108-91B4DBB3D792}" type="presOf" srcId="{84D2E4F8-CE2C-4578-92E5-6E2F81AD1A73}" destId="{9C06B135-19DB-44FB-B730-DD7AE5DEF838}" srcOrd="0" destOrd="0" presId="urn:microsoft.com/office/officeart/2005/8/layout/hierarchy2"/>
    <dgm:cxn modelId="{6449716A-B18D-47DC-A655-741EE673CA54}" type="presOf" srcId="{1D2E7BED-606D-4CFC-9D9A-CED0550565C2}" destId="{997BBD4A-1077-43BA-AAB6-85A6A80CC1CE}" srcOrd="1" destOrd="0" presId="urn:microsoft.com/office/officeart/2005/8/layout/hierarchy2"/>
    <dgm:cxn modelId="{BCD34B4D-C47A-4881-BAAF-15887399094A}" type="presOf" srcId="{4622CC33-0F81-4AC6-B787-5E3B6057C99F}" destId="{826FDD10-F68F-4B46-A1E8-16FA77CD4A7C}" srcOrd="1" destOrd="0" presId="urn:microsoft.com/office/officeart/2005/8/layout/hierarchy2"/>
    <dgm:cxn modelId="{0FA3BF53-F382-485B-8EB4-131781E24395}" type="presOf" srcId="{1B153914-8E16-4AA3-ADB2-EE8F05174DED}" destId="{59CC5420-0962-49ED-B1A9-BB74B4D7F432}" srcOrd="0" destOrd="0" presId="urn:microsoft.com/office/officeart/2005/8/layout/hierarchy2"/>
    <dgm:cxn modelId="{9B38E774-E169-4F8C-9C45-F4E3225F610A}" srcId="{84D2E4F8-CE2C-4578-92E5-6E2F81AD1A73}" destId="{003CEA79-7C84-4E12-9F3A-6511F78801AB}" srcOrd="1" destOrd="0" parTransId="{1D2E7BED-606D-4CFC-9D9A-CED0550565C2}" sibTransId="{85A3FFFA-29CD-4A2D-80BB-8892F074F1F9}"/>
    <dgm:cxn modelId="{E3024857-763E-45D7-92B4-24973E76D364}" type="presOf" srcId="{003CEA79-7C84-4E12-9F3A-6511F78801AB}" destId="{2D77891B-9486-44FC-8590-E4D01F575C90}" srcOrd="0" destOrd="0" presId="urn:microsoft.com/office/officeart/2005/8/layout/hierarchy2"/>
    <dgm:cxn modelId="{46438581-C18C-4572-B2F3-6123CD8DAAA9}" type="presOf" srcId="{1B153914-8E16-4AA3-ADB2-EE8F05174DED}" destId="{775D4DCB-4511-4195-8475-EC6317DAF64C}" srcOrd="1" destOrd="0" presId="urn:microsoft.com/office/officeart/2005/8/layout/hierarchy2"/>
    <dgm:cxn modelId="{D11DC482-001A-46F4-AD99-085071E7F9B2}" type="presOf" srcId="{2ADD93C9-AE2D-4981-85F3-AE746C86E287}" destId="{578DD54A-D1CB-497D-BA57-8DB127AE2FA2}" srcOrd="0" destOrd="0" presId="urn:microsoft.com/office/officeart/2005/8/layout/hierarchy2"/>
    <dgm:cxn modelId="{02E1F386-9270-418A-8E98-C7983DE53A45}" srcId="{84D2E4F8-CE2C-4578-92E5-6E2F81AD1A73}" destId="{36032871-30E7-440D-9186-6B011D66046A}" srcOrd="0" destOrd="0" parTransId="{72E6A3AC-3BAC-4330-8A6D-4573C3B737D9}" sibTransId="{F115B55F-146C-4219-8DAC-C199E728F016}"/>
    <dgm:cxn modelId="{21971E8F-0F51-4F9B-8587-934A1CCC61BC}" type="presOf" srcId="{4622CC33-0F81-4AC6-B787-5E3B6057C99F}" destId="{DE67D771-08A6-47C6-A83B-9010B74C3535}" srcOrd="0" destOrd="0" presId="urn:microsoft.com/office/officeart/2005/8/layout/hierarchy2"/>
    <dgm:cxn modelId="{10686A9A-D1CE-4111-9A54-7CAB0A345E2F}" type="presOf" srcId="{12A69544-6C3B-4DA7-93B1-8AD4F813DEBE}" destId="{5BEF6CDE-6626-471E-9770-3553341944D4}" srcOrd="0" destOrd="0" presId="urn:microsoft.com/office/officeart/2005/8/layout/hierarchy2"/>
    <dgm:cxn modelId="{E2FD9CA5-BAF4-4F84-B36E-3457A768C362}" srcId="{003CEA79-7C84-4E12-9F3A-6511F78801AB}" destId="{2ADD93C9-AE2D-4981-85F3-AE746C86E287}" srcOrd="0" destOrd="0" parTransId="{7AB93E18-6CD0-48A2-8263-3BDCD0F1F431}" sibTransId="{EA695689-59C4-4B8C-89ED-75D50667E12C}"/>
    <dgm:cxn modelId="{525167A6-2E22-430A-9494-A6CAEC0033C8}" type="presOf" srcId="{0A33533E-6D81-4351-9005-76B49586F661}" destId="{9E20E57E-2EF6-44F9-991F-E3C037A620E6}" srcOrd="0" destOrd="0" presId="urn:microsoft.com/office/officeart/2005/8/layout/hierarchy2"/>
    <dgm:cxn modelId="{536404B7-3B1E-40C9-A0BF-EF449F8204A1}" type="presOf" srcId="{CCEFC833-5AE9-41F6-9515-0E36F96439E5}" destId="{B94D4DEF-C251-4846-B2C9-9485AF436D28}" srcOrd="0" destOrd="0" presId="urn:microsoft.com/office/officeart/2005/8/layout/hierarchy2"/>
    <dgm:cxn modelId="{D09B4AB8-6E22-4D93-BADE-2CFBDF0C98C9}" type="presOf" srcId="{66A776EF-4AF5-4307-B314-1F17DF60DBDE}" destId="{6A05C674-AC32-4250-8C9C-0D331016D1FA}" srcOrd="0" destOrd="0" presId="urn:microsoft.com/office/officeart/2005/8/layout/hierarchy2"/>
    <dgm:cxn modelId="{6BADCFD6-0D6C-4AC8-B6D0-6CC420CED1C6}" type="presOf" srcId="{3B57CA7F-E6EA-4C61-9433-61E1FCDFEA39}" destId="{CB099A69-3791-416B-9368-D607B90C2BBD}" srcOrd="0" destOrd="0" presId="urn:microsoft.com/office/officeart/2005/8/layout/hierarchy2"/>
    <dgm:cxn modelId="{6E914DE7-8D4C-4381-8E2E-14C808429D9D}" type="presOf" srcId="{7AB93E18-6CD0-48A2-8263-3BDCD0F1F431}" destId="{DC63AE11-61DE-4E0E-8CC4-2AC2810651AF}" srcOrd="0" destOrd="0" presId="urn:microsoft.com/office/officeart/2005/8/layout/hierarchy2"/>
    <dgm:cxn modelId="{A6BD6AEC-F104-4F1E-9D88-5C30829E217C}" srcId="{34428B4E-AF1B-4D94-A3DF-90F39F967A70}" destId="{66A776EF-4AF5-4307-B314-1F17DF60DBDE}" srcOrd="0" destOrd="0" parTransId="{12A69544-6C3B-4DA7-93B1-8AD4F813DEBE}" sibTransId="{C6937170-FD60-4AD6-8A68-B9D05A1FA159}"/>
    <dgm:cxn modelId="{5CE614F3-58AD-408F-B3F0-AACA8FB85E7F}" srcId="{3B57CA7F-E6EA-4C61-9433-61E1FCDFEA39}" destId="{5CF6BB68-EBAF-4B0E-8B5D-316DB2475AA1}" srcOrd="0" destOrd="0" parTransId="{A74F493F-A0FE-4383-B5B6-5781B7893D21}" sibTransId="{CF85F6A0-D38D-4ADB-B8C1-818CB6A9636B}"/>
    <dgm:cxn modelId="{6436FCFB-8808-46FD-B1F1-73BCBE3BDD1C}" type="presOf" srcId="{12A69544-6C3B-4DA7-93B1-8AD4F813DEBE}" destId="{4B692BB0-4EFC-43B7-ADB3-3AA6836831FE}" srcOrd="1" destOrd="0" presId="urn:microsoft.com/office/officeart/2005/8/layout/hierarchy2"/>
    <dgm:cxn modelId="{87CA81E9-4C1E-4EF7-B2EE-CD3614DF9819}" type="presParOf" srcId="{7C554D55-11A9-4C25-A5E9-0E4A8E50E069}" destId="{C34CE9BE-93B7-4AEE-BFA3-090593072D4E}" srcOrd="0" destOrd="0" presId="urn:microsoft.com/office/officeart/2005/8/layout/hierarchy2"/>
    <dgm:cxn modelId="{6B4D8DF7-E379-45AC-8230-AE3AD04DF279}" type="presParOf" srcId="{C34CE9BE-93B7-4AEE-BFA3-090593072D4E}" destId="{B94D4DEF-C251-4846-B2C9-9485AF436D28}" srcOrd="0" destOrd="0" presId="urn:microsoft.com/office/officeart/2005/8/layout/hierarchy2"/>
    <dgm:cxn modelId="{03510CF8-5C28-4DA4-B116-7C7FF7C2C69D}" type="presParOf" srcId="{C34CE9BE-93B7-4AEE-BFA3-090593072D4E}" destId="{9EEBC047-F3F9-40FB-9FC5-D05D5F1C22EF}" srcOrd="1" destOrd="0" presId="urn:microsoft.com/office/officeart/2005/8/layout/hierarchy2"/>
    <dgm:cxn modelId="{1D38C9BB-40D2-4A2D-A4BE-9BD0A4398CB7}" type="presParOf" srcId="{9EEBC047-F3F9-40FB-9FC5-D05D5F1C22EF}" destId="{59CC5420-0962-49ED-B1A9-BB74B4D7F432}" srcOrd="0" destOrd="0" presId="urn:microsoft.com/office/officeart/2005/8/layout/hierarchy2"/>
    <dgm:cxn modelId="{86503F6C-01E6-456B-87B9-9E2ACC86A7E7}" type="presParOf" srcId="{59CC5420-0962-49ED-B1A9-BB74B4D7F432}" destId="{775D4DCB-4511-4195-8475-EC6317DAF64C}" srcOrd="0" destOrd="0" presId="urn:microsoft.com/office/officeart/2005/8/layout/hierarchy2"/>
    <dgm:cxn modelId="{B19E64AB-980B-465B-B169-8828166B905E}" type="presParOf" srcId="{9EEBC047-F3F9-40FB-9FC5-D05D5F1C22EF}" destId="{2C7ACED2-485C-4E30-BE70-D2BE6C618FA8}" srcOrd="1" destOrd="0" presId="urn:microsoft.com/office/officeart/2005/8/layout/hierarchy2"/>
    <dgm:cxn modelId="{69E5E52C-182A-4A5C-BC26-943F8EC286AD}" type="presParOf" srcId="{2C7ACED2-485C-4E30-BE70-D2BE6C618FA8}" destId="{CB099A69-3791-416B-9368-D607B90C2BBD}" srcOrd="0" destOrd="0" presId="urn:microsoft.com/office/officeart/2005/8/layout/hierarchy2"/>
    <dgm:cxn modelId="{274FE10B-6C23-4D67-8E17-B33EED2BE073}" type="presParOf" srcId="{2C7ACED2-485C-4E30-BE70-D2BE6C618FA8}" destId="{ADF7BD43-D727-4F73-808A-3AA069115D08}" srcOrd="1" destOrd="0" presId="urn:microsoft.com/office/officeart/2005/8/layout/hierarchy2"/>
    <dgm:cxn modelId="{A0A54128-E1BE-46D4-B3F5-267581F75929}" type="presParOf" srcId="{ADF7BD43-D727-4F73-808A-3AA069115D08}" destId="{3D0A29E5-F95C-4D4F-B5AC-B9C919E760AB}" srcOrd="0" destOrd="0" presId="urn:microsoft.com/office/officeart/2005/8/layout/hierarchy2"/>
    <dgm:cxn modelId="{C6AD4210-A029-446B-9721-80CD1086C766}" type="presParOf" srcId="{3D0A29E5-F95C-4D4F-B5AC-B9C919E760AB}" destId="{FCC205F2-F8F4-4A2F-A35B-54D317A1057C}" srcOrd="0" destOrd="0" presId="urn:microsoft.com/office/officeart/2005/8/layout/hierarchy2"/>
    <dgm:cxn modelId="{58BE658C-7B0D-4C41-A721-4951DC9291B8}" type="presParOf" srcId="{ADF7BD43-D727-4F73-808A-3AA069115D08}" destId="{E1EDEEEC-1A19-4642-A730-A530E7C7023F}" srcOrd="1" destOrd="0" presId="urn:microsoft.com/office/officeart/2005/8/layout/hierarchy2"/>
    <dgm:cxn modelId="{3F8E2590-08D4-4274-9037-AD97A93D4D0D}" type="presParOf" srcId="{E1EDEEEC-1A19-4642-A730-A530E7C7023F}" destId="{7CA4BB3C-AC6A-4B8B-8045-5935C6774AF3}" srcOrd="0" destOrd="0" presId="urn:microsoft.com/office/officeart/2005/8/layout/hierarchy2"/>
    <dgm:cxn modelId="{8FC44063-A75B-4468-8E3E-1F37C3387C67}" type="presParOf" srcId="{E1EDEEEC-1A19-4642-A730-A530E7C7023F}" destId="{7F52B15F-044B-42CF-98F0-16F0D5C14BE1}" srcOrd="1" destOrd="0" presId="urn:microsoft.com/office/officeart/2005/8/layout/hierarchy2"/>
    <dgm:cxn modelId="{645A6B76-79A6-4CCC-9A33-F2518BB72D04}" type="presParOf" srcId="{ADF7BD43-D727-4F73-808A-3AA069115D08}" destId="{DE67D771-08A6-47C6-A83B-9010B74C3535}" srcOrd="2" destOrd="0" presId="urn:microsoft.com/office/officeart/2005/8/layout/hierarchy2"/>
    <dgm:cxn modelId="{26A2436B-22F0-4D7E-B27C-6E5638015B71}" type="presParOf" srcId="{DE67D771-08A6-47C6-A83B-9010B74C3535}" destId="{826FDD10-F68F-4B46-A1E8-16FA77CD4A7C}" srcOrd="0" destOrd="0" presId="urn:microsoft.com/office/officeart/2005/8/layout/hierarchy2"/>
    <dgm:cxn modelId="{912B92F5-EFFE-40F8-BD5A-6079CF93ACB1}" type="presParOf" srcId="{ADF7BD43-D727-4F73-808A-3AA069115D08}" destId="{39F3EE1B-8B6B-4683-B075-EADAC3FF7408}" srcOrd="3" destOrd="0" presId="urn:microsoft.com/office/officeart/2005/8/layout/hierarchy2"/>
    <dgm:cxn modelId="{F3359CC2-2C85-4749-8814-155C679DB34A}" type="presParOf" srcId="{39F3EE1B-8B6B-4683-B075-EADAC3FF7408}" destId="{B8334773-497B-47F1-BE3B-7CC5191397E0}" srcOrd="0" destOrd="0" presId="urn:microsoft.com/office/officeart/2005/8/layout/hierarchy2"/>
    <dgm:cxn modelId="{3FF7ABCB-DE29-4237-849B-1CA6D01268DD}" type="presParOf" srcId="{39F3EE1B-8B6B-4683-B075-EADAC3FF7408}" destId="{755420A0-082B-453F-A77E-79EF089311F4}" srcOrd="1" destOrd="0" presId="urn:microsoft.com/office/officeart/2005/8/layout/hierarchy2"/>
    <dgm:cxn modelId="{7444D2AC-DCE8-4FF4-BCBF-2B4A70021EBE}" type="presParOf" srcId="{755420A0-082B-453F-A77E-79EF089311F4}" destId="{5BEF6CDE-6626-471E-9770-3553341944D4}" srcOrd="0" destOrd="0" presId="urn:microsoft.com/office/officeart/2005/8/layout/hierarchy2"/>
    <dgm:cxn modelId="{FE7ED174-7042-49F5-B26A-123C996C72D5}" type="presParOf" srcId="{5BEF6CDE-6626-471E-9770-3553341944D4}" destId="{4B692BB0-4EFC-43B7-ADB3-3AA6836831FE}" srcOrd="0" destOrd="0" presId="urn:microsoft.com/office/officeart/2005/8/layout/hierarchy2"/>
    <dgm:cxn modelId="{62ABB6E9-6C61-4C1C-8F78-55371F8F1F31}" type="presParOf" srcId="{755420A0-082B-453F-A77E-79EF089311F4}" destId="{21DD13F0-95C8-47AA-8D7B-094F7D8D350B}" srcOrd="1" destOrd="0" presId="urn:microsoft.com/office/officeart/2005/8/layout/hierarchy2"/>
    <dgm:cxn modelId="{75BAB433-C55E-4BA1-8CC5-3C6F0D02E153}" type="presParOf" srcId="{21DD13F0-95C8-47AA-8D7B-094F7D8D350B}" destId="{6A05C674-AC32-4250-8C9C-0D331016D1FA}" srcOrd="0" destOrd="0" presId="urn:microsoft.com/office/officeart/2005/8/layout/hierarchy2"/>
    <dgm:cxn modelId="{6038F7C3-21CC-4313-B832-8A14F7C56DEB}" type="presParOf" srcId="{21DD13F0-95C8-47AA-8D7B-094F7D8D350B}" destId="{4523D191-9D19-420D-BEDB-7C2F6CD1E31B}" srcOrd="1" destOrd="0" presId="urn:microsoft.com/office/officeart/2005/8/layout/hierarchy2"/>
    <dgm:cxn modelId="{B44316D0-00DC-40DF-9812-C1C19E1B1CB1}" type="presParOf" srcId="{9EEBC047-F3F9-40FB-9FC5-D05D5F1C22EF}" destId="{9E20E57E-2EF6-44F9-991F-E3C037A620E6}" srcOrd="2" destOrd="0" presId="urn:microsoft.com/office/officeart/2005/8/layout/hierarchy2"/>
    <dgm:cxn modelId="{EF80522A-E56D-4CA5-9D44-E42DB89EFD5E}" type="presParOf" srcId="{9E20E57E-2EF6-44F9-991F-E3C037A620E6}" destId="{DD071C11-59DD-4DF5-A47F-137522ADBB50}" srcOrd="0" destOrd="0" presId="urn:microsoft.com/office/officeart/2005/8/layout/hierarchy2"/>
    <dgm:cxn modelId="{EF3D953B-F95B-4B1A-A88F-15B69C7EE0AF}" type="presParOf" srcId="{9EEBC047-F3F9-40FB-9FC5-D05D5F1C22EF}" destId="{042C46D4-25FC-4C8A-954A-197CD07C1632}" srcOrd="3" destOrd="0" presId="urn:microsoft.com/office/officeart/2005/8/layout/hierarchy2"/>
    <dgm:cxn modelId="{297B3E74-DB4D-4C95-AF9F-E35620DA3901}" type="presParOf" srcId="{042C46D4-25FC-4C8A-954A-197CD07C1632}" destId="{9C06B135-19DB-44FB-B730-DD7AE5DEF838}" srcOrd="0" destOrd="0" presId="urn:microsoft.com/office/officeart/2005/8/layout/hierarchy2"/>
    <dgm:cxn modelId="{3470BCD4-6D60-4B0E-9B1D-834D9EC1311F}" type="presParOf" srcId="{042C46D4-25FC-4C8A-954A-197CD07C1632}" destId="{CEB624B3-6993-4C55-B014-960CDDB4D526}" srcOrd="1" destOrd="0" presId="urn:microsoft.com/office/officeart/2005/8/layout/hierarchy2"/>
    <dgm:cxn modelId="{93389821-ACF8-495A-A427-AE08ABD3C7F3}" type="presParOf" srcId="{CEB624B3-6993-4C55-B014-960CDDB4D526}" destId="{6A985E24-2C77-42F9-84DA-034FFCAA9E28}" srcOrd="0" destOrd="0" presId="urn:microsoft.com/office/officeart/2005/8/layout/hierarchy2"/>
    <dgm:cxn modelId="{2D7E128E-A966-44DB-9C0D-4AC8C86D9436}" type="presParOf" srcId="{6A985E24-2C77-42F9-84DA-034FFCAA9E28}" destId="{733EC41A-9831-4F8A-9434-F5A246D67CA7}" srcOrd="0" destOrd="0" presId="urn:microsoft.com/office/officeart/2005/8/layout/hierarchy2"/>
    <dgm:cxn modelId="{FD33910B-4612-432A-967B-4F5D44B83001}" type="presParOf" srcId="{CEB624B3-6993-4C55-B014-960CDDB4D526}" destId="{3A1E804F-93D7-4295-9005-A8D1195FACD6}" srcOrd="1" destOrd="0" presId="urn:microsoft.com/office/officeart/2005/8/layout/hierarchy2"/>
    <dgm:cxn modelId="{D1F0E487-25F1-43F1-AF6E-7062DB0023F2}" type="presParOf" srcId="{3A1E804F-93D7-4295-9005-A8D1195FACD6}" destId="{CE48786F-CDB4-42BC-BCBC-7DE4B72D87C4}" srcOrd="0" destOrd="0" presId="urn:microsoft.com/office/officeart/2005/8/layout/hierarchy2"/>
    <dgm:cxn modelId="{7A60CA10-9819-47AD-9521-BE54B722681A}" type="presParOf" srcId="{3A1E804F-93D7-4295-9005-A8D1195FACD6}" destId="{09E27638-12FD-4F22-8CD9-E6DB9C01295D}" srcOrd="1" destOrd="0" presId="urn:microsoft.com/office/officeart/2005/8/layout/hierarchy2"/>
    <dgm:cxn modelId="{570D348A-27DF-4AAA-B0DE-71DF64C2349E}" type="presParOf" srcId="{CEB624B3-6993-4C55-B014-960CDDB4D526}" destId="{573096AB-2310-4150-B5EF-6577B3CECC55}" srcOrd="2" destOrd="0" presId="urn:microsoft.com/office/officeart/2005/8/layout/hierarchy2"/>
    <dgm:cxn modelId="{6CBB2EF1-3D06-4AD3-AA0D-E0B754E93C49}" type="presParOf" srcId="{573096AB-2310-4150-B5EF-6577B3CECC55}" destId="{997BBD4A-1077-43BA-AAB6-85A6A80CC1CE}" srcOrd="0" destOrd="0" presId="urn:microsoft.com/office/officeart/2005/8/layout/hierarchy2"/>
    <dgm:cxn modelId="{5FAFC448-4476-4907-9F8E-B4DC79DE4A14}" type="presParOf" srcId="{CEB624B3-6993-4C55-B014-960CDDB4D526}" destId="{6BE7CA9F-82F9-4D72-B396-4A2EFF2E307F}" srcOrd="3" destOrd="0" presId="urn:microsoft.com/office/officeart/2005/8/layout/hierarchy2"/>
    <dgm:cxn modelId="{DF0124DB-F8AF-4B89-B6CA-9AB8B7190B61}" type="presParOf" srcId="{6BE7CA9F-82F9-4D72-B396-4A2EFF2E307F}" destId="{2D77891B-9486-44FC-8590-E4D01F575C90}" srcOrd="0" destOrd="0" presId="urn:microsoft.com/office/officeart/2005/8/layout/hierarchy2"/>
    <dgm:cxn modelId="{4F5C7D5A-B680-4F64-B2D4-F450414D9BDD}" type="presParOf" srcId="{6BE7CA9F-82F9-4D72-B396-4A2EFF2E307F}" destId="{67E90DD1-D87B-4F8E-A787-8AFA273ADEFC}" srcOrd="1" destOrd="0" presId="urn:microsoft.com/office/officeart/2005/8/layout/hierarchy2"/>
    <dgm:cxn modelId="{0BB633D3-CC6D-43DB-B0B3-F61DD6B58ED1}" type="presParOf" srcId="{67E90DD1-D87B-4F8E-A787-8AFA273ADEFC}" destId="{DC63AE11-61DE-4E0E-8CC4-2AC2810651AF}" srcOrd="0" destOrd="0" presId="urn:microsoft.com/office/officeart/2005/8/layout/hierarchy2"/>
    <dgm:cxn modelId="{BDF753AF-209B-4C18-99C4-D661F5195A4A}" type="presParOf" srcId="{DC63AE11-61DE-4E0E-8CC4-2AC2810651AF}" destId="{5F989A8E-229F-4DEB-935E-B3EE34B46205}" srcOrd="0" destOrd="0" presId="urn:microsoft.com/office/officeart/2005/8/layout/hierarchy2"/>
    <dgm:cxn modelId="{17A4026F-9BD0-4F2F-9A46-16BA8892CCFB}" type="presParOf" srcId="{67E90DD1-D87B-4F8E-A787-8AFA273ADEFC}" destId="{9118E20D-6B80-41FC-BE25-802EA6A5677E}" srcOrd="1" destOrd="0" presId="urn:microsoft.com/office/officeart/2005/8/layout/hierarchy2"/>
    <dgm:cxn modelId="{25AF4A17-541B-4429-B109-A12D91465FB2}" type="presParOf" srcId="{9118E20D-6B80-41FC-BE25-802EA6A5677E}" destId="{578DD54A-D1CB-497D-BA57-8DB127AE2FA2}" srcOrd="0" destOrd="0" presId="urn:microsoft.com/office/officeart/2005/8/layout/hierarchy2"/>
    <dgm:cxn modelId="{1617D0B0-F11B-41E5-BE71-6049779C2F0A}" type="presParOf" srcId="{9118E20D-6B80-41FC-BE25-802EA6A5677E}" destId="{8068F446-AD25-4738-8904-7389CA26208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A5CFD-0244-4872-A566-EE918368D071}">
      <dsp:nvSpPr>
        <dsp:cNvPr id="0" name=""/>
        <dsp:cNvSpPr/>
      </dsp:nvSpPr>
      <dsp:spPr>
        <a:xfrm>
          <a:off x="-5907290" y="-904011"/>
          <a:ext cx="7032511" cy="7032511"/>
        </a:xfrm>
        <a:prstGeom prst="blockArc">
          <a:avLst>
            <a:gd name="adj1" fmla="val 18900000"/>
            <a:gd name="adj2" fmla="val 2700000"/>
            <a:gd name="adj3" fmla="val 30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6FDEC0-6397-433E-A302-6160A89C7034}">
      <dsp:nvSpPr>
        <dsp:cNvPr id="0" name=""/>
        <dsp:cNvSpPr/>
      </dsp:nvSpPr>
      <dsp:spPr>
        <a:xfrm>
          <a:off x="491774" y="326426"/>
          <a:ext cx="9493110" cy="653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53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t>Builds on BSRT/RRT background to develop an advanced practice professional uniquely prepared to care for cardio-pulmonary patient needs</a:t>
          </a:r>
        </a:p>
      </dsp:txBody>
      <dsp:txXfrm>
        <a:off x="491774" y="326426"/>
        <a:ext cx="9493110" cy="653269"/>
      </dsp:txXfrm>
    </dsp:sp>
    <dsp:sp modelId="{286530D5-EFB2-427A-BC55-A7881DB1F675}">
      <dsp:nvSpPr>
        <dsp:cNvPr id="0" name=""/>
        <dsp:cNvSpPr/>
      </dsp:nvSpPr>
      <dsp:spPr>
        <a:xfrm>
          <a:off x="83480" y="244767"/>
          <a:ext cx="816587" cy="81658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02045-B453-470B-AAB7-858F73555E0D}">
      <dsp:nvSpPr>
        <dsp:cNvPr id="0" name=""/>
        <dsp:cNvSpPr/>
      </dsp:nvSpPr>
      <dsp:spPr>
        <a:xfrm>
          <a:off x="959888" y="1306017"/>
          <a:ext cx="9024996" cy="653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53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t>Establishes a clinical ladder for RRT/RCPs</a:t>
          </a:r>
        </a:p>
      </dsp:txBody>
      <dsp:txXfrm>
        <a:off x="959888" y="1306017"/>
        <a:ext cx="9024996" cy="653269"/>
      </dsp:txXfrm>
    </dsp:sp>
    <dsp:sp modelId="{AF46F991-1A38-4EC7-B682-74C7B755AE25}">
      <dsp:nvSpPr>
        <dsp:cNvPr id="0" name=""/>
        <dsp:cNvSpPr/>
      </dsp:nvSpPr>
      <dsp:spPr>
        <a:xfrm>
          <a:off x="551594" y="1224358"/>
          <a:ext cx="816587" cy="81658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00DD6-1210-4272-910B-92C19159F016}">
      <dsp:nvSpPr>
        <dsp:cNvPr id="0" name=""/>
        <dsp:cNvSpPr/>
      </dsp:nvSpPr>
      <dsp:spPr>
        <a:xfrm>
          <a:off x="1103561" y="2285609"/>
          <a:ext cx="8881322" cy="653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53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t>Requires a Master’s Degree or higher in Respiratory Therapy</a:t>
          </a:r>
        </a:p>
      </dsp:txBody>
      <dsp:txXfrm>
        <a:off x="1103561" y="2285609"/>
        <a:ext cx="8881322" cy="653269"/>
      </dsp:txXfrm>
    </dsp:sp>
    <dsp:sp modelId="{FE39CAF7-B92C-4DE7-B6F5-3D3445635CE0}">
      <dsp:nvSpPr>
        <dsp:cNvPr id="0" name=""/>
        <dsp:cNvSpPr/>
      </dsp:nvSpPr>
      <dsp:spPr>
        <a:xfrm>
          <a:off x="695268" y="2203950"/>
          <a:ext cx="816587" cy="81658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1D126B-8F53-43E5-9C35-A712D11B8B45}">
      <dsp:nvSpPr>
        <dsp:cNvPr id="0" name=""/>
        <dsp:cNvSpPr/>
      </dsp:nvSpPr>
      <dsp:spPr>
        <a:xfrm>
          <a:off x="959888" y="3265200"/>
          <a:ext cx="9024996" cy="653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53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a:t>Provides patient services under the supervision and responsibility of a licensed physician</a:t>
          </a:r>
        </a:p>
      </dsp:txBody>
      <dsp:txXfrm>
        <a:off x="959888" y="3265200"/>
        <a:ext cx="9024996" cy="653269"/>
      </dsp:txXfrm>
    </dsp:sp>
    <dsp:sp modelId="{539D5C95-EFC1-43D1-A9CE-5C312A4F23C6}">
      <dsp:nvSpPr>
        <dsp:cNvPr id="0" name=""/>
        <dsp:cNvSpPr/>
      </dsp:nvSpPr>
      <dsp:spPr>
        <a:xfrm>
          <a:off x="551594" y="3183541"/>
          <a:ext cx="816587" cy="81658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B5AD3E-BCF5-4CAC-9DEC-A5943E589534}">
      <dsp:nvSpPr>
        <dsp:cNvPr id="0" name=""/>
        <dsp:cNvSpPr/>
      </dsp:nvSpPr>
      <dsp:spPr>
        <a:xfrm>
          <a:off x="491774" y="4244792"/>
          <a:ext cx="9493110" cy="653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8533"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t>Not an RRT/RCP practicing at the top of his/her scope</a:t>
          </a:r>
        </a:p>
      </dsp:txBody>
      <dsp:txXfrm>
        <a:off x="491774" y="4244792"/>
        <a:ext cx="9493110" cy="653269"/>
      </dsp:txXfrm>
    </dsp:sp>
    <dsp:sp modelId="{E491B3CF-F500-4FB2-9C7A-3A92F6606B30}">
      <dsp:nvSpPr>
        <dsp:cNvPr id="0" name=""/>
        <dsp:cNvSpPr/>
      </dsp:nvSpPr>
      <dsp:spPr>
        <a:xfrm>
          <a:off x="83480" y="4163133"/>
          <a:ext cx="816587" cy="81658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D4DEF-C251-4846-B2C9-9485AF436D28}">
      <dsp:nvSpPr>
        <dsp:cNvPr id="0" name=""/>
        <dsp:cNvSpPr/>
      </dsp:nvSpPr>
      <dsp:spPr>
        <a:xfrm>
          <a:off x="3195" y="2085625"/>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Master’s Degrees</a:t>
          </a:r>
        </a:p>
      </dsp:txBody>
      <dsp:txXfrm>
        <a:off x="36239" y="2118669"/>
        <a:ext cx="2190320" cy="1062116"/>
      </dsp:txXfrm>
    </dsp:sp>
    <dsp:sp modelId="{59CC5420-0962-49ED-B1A9-BB74B4D7F432}">
      <dsp:nvSpPr>
        <dsp:cNvPr id="0" name=""/>
        <dsp:cNvSpPr/>
      </dsp:nvSpPr>
      <dsp:spPr>
        <a:xfrm rot="18289469">
          <a:off x="1920638" y="1981849"/>
          <a:ext cx="1580493" cy="38320"/>
        </a:xfrm>
        <a:custGeom>
          <a:avLst/>
          <a:gdLst/>
          <a:ahLst/>
          <a:cxnLst/>
          <a:rect l="0" t="0" r="0" b="0"/>
          <a:pathLst>
            <a:path>
              <a:moveTo>
                <a:pt x="0" y="19160"/>
              </a:moveTo>
              <a:lnTo>
                <a:pt x="1580493" y="19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71373" y="1961497"/>
        <a:ext cx="79024" cy="79024"/>
      </dsp:txXfrm>
    </dsp:sp>
    <dsp:sp modelId="{CB099A69-3791-416B-9368-D607B90C2BBD}">
      <dsp:nvSpPr>
        <dsp:cNvPr id="0" name=""/>
        <dsp:cNvSpPr/>
      </dsp:nvSpPr>
      <dsp:spPr>
        <a:xfrm>
          <a:off x="3162167" y="788190"/>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Master of Science</a:t>
          </a:r>
        </a:p>
      </dsp:txBody>
      <dsp:txXfrm>
        <a:off x="3195211" y="821234"/>
        <a:ext cx="2190320" cy="1062116"/>
      </dsp:txXfrm>
    </dsp:sp>
    <dsp:sp modelId="{3D0A29E5-F95C-4D4F-B5AC-B9C919E760AB}">
      <dsp:nvSpPr>
        <dsp:cNvPr id="0" name=""/>
        <dsp:cNvSpPr/>
      </dsp:nvSpPr>
      <dsp:spPr>
        <a:xfrm rot="19457599">
          <a:off x="5314102" y="1008773"/>
          <a:ext cx="1111510" cy="38320"/>
        </a:xfrm>
        <a:custGeom>
          <a:avLst/>
          <a:gdLst/>
          <a:ahLst/>
          <a:cxnLst/>
          <a:rect l="0" t="0" r="0" b="0"/>
          <a:pathLst>
            <a:path>
              <a:moveTo>
                <a:pt x="0" y="19160"/>
              </a:moveTo>
              <a:lnTo>
                <a:pt x="1111510" y="19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1000146"/>
        <a:ext cx="55575" cy="55575"/>
      </dsp:txXfrm>
    </dsp:sp>
    <dsp:sp modelId="{7CA4BB3C-AC6A-4B8B-8045-5935C6774AF3}">
      <dsp:nvSpPr>
        <dsp:cNvPr id="0" name=""/>
        <dsp:cNvSpPr/>
      </dsp:nvSpPr>
      <dsp:spPr>
        <a:xfrm>
          <a:off x="6321139" y="139472"/>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Science-based</a:t>
          </a:r>
        </a:p>
      </dsp:txBody>
      <dsp:txXfrm>
        <a:off x="6354183" y="172516"/>
        <a:ext cx="2190320" cy="1062116"/>
      </dsp:txXfrm>
    </dsp:sp>
    <dsp:sp modelId="{DE67D771-08A6-47C6-A83B-9010B74C3535}">
      <dsp:nvSpPr>
        <dsp:cNvPr id="0" name=""/>
        <dsp:cNvSpPr/>
      </dsp:nvSpPr>
      <dsp:spPr>
        <a:xfrm rot="2142401">
          <a:off x="5314102" y="1657491"/>
          <a:ext cx="1111510" cy="38320"/>
        </a:xfrm>
        <a:custGeom>
          <a:avLst/>
          <a:gdLst/>
          <a:ahLst/>
          <a:cxnLst/>
          <a:rect l="0" t="0" r="0" b="0"/>
          <a:pathLst>
            <a:path>
              <a:moveTo>
                <a:pt x="0" y="19160"/>
              </a:moveTo>
              <a:lnTo>
                <a:pt x="1111510" y="19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1648863"/>
        <a:ext cx="55575" cy="55575"/>
      </dsp:txXfrm>
    </dsp:sp>
    <dsp:sp modelId="{B8334773-497B-47F1-BE3B-7CC5191397E0}">
      <dsp:nvSpPr>
        <dsp:cNvPr id="0" name=""/>
        <dsp:cNvSpPr/>
      </dsp:nvSpPr>
      <dsp:spPr>
        <a:xfrm>
          <a:off x="6321139" y="1436907"/>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Academic</a:t>
          </a:r>
        </a:p>
      </dsp:txBody>
      <dsp:txXfrm>
        <a:off x="6354183" y="1469951"/>
        <a:ext cx="2190320" cy="1062116"/>
      </dsp:txXfrm>
    </dsp:sp>
    <dsp:sp modelId="{5BEF6CDE-6626-471E-9770-3553341944D4}">
      <dsp:nvSpPr>
        <dsp:cNvPr id="0" name=""/>
        <dsp:cNvSpPr/>
      </dsp:nvSpPr>
      <dsp:spPr>
        <a:xfrm rot="19257572">
          <a:off x="8447346" y="1614585"/>
          <a:ext cx="1166160" cy="38320"/>
        </a:xfrm>
        <a:custGeom>
          <a:avLst/>
          <a:gdLst/>
          <a:ahLst/>
          <a:cxnLst/>
          <a:rect l="0" t="0" r="0" b="0"/>
          <a:pathLst>
            <a:path>
              <a:moveTo>
                <a:pt x="0" y="19160"/>
              </a:moveTo>
              <a:lnTo>
                <a:pt x="1166160" y="19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01273" y="1604591"/>
        <a:ext cx="58308" cy="58308"/>
      </dsp:txXfrm>
    </dsp:sp>
    <dsp:sp modelId="{6A05C674-AC32-4250-8C9C-0D331016D1FA}">
      <dsp:nvSpPr>
        <dsp:cNvPr id="0" name=""/>
        <dsp:cNvSpPr/>
      </dsp:nvSpPr>
      <dsp:spPr>
        <a:xfrm>
          <a:off x="9483306" y="702379"/>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Research-focused</a:t>
          </a:r>
        </a:p>
      </dsp:txBody>
      <dsp:txXfrm>
        <a:off x="9516350" y="735423"/>
        <a:ext cx="2190320" cy="1062116"/>
      </dsp:txXfrm>
    </dsp:sp>
    <dsp:sp modelId="{9E20E57E-2EF6-44F9-991F-E3C037A620E6}">
      <dsp:nvSpPr>
        <dsp:cNvPr id="0" name=""/>
        <dsp:cNvSpPr/>
      </dsp:nvSpPr>
      <dsp:spPr>
        <a:xfrm rot="3310531">
          <a:off x="1920638" y="3279284"/>
          <a:ext cx="1580493" cy="38320"/>
        </a:xfrm>
        <a:custGeom>
          <a:avLst/>
          <a:gdLst/>
          <a:ahLst/>
          <a:cxnLst/>
          <a:rect l="0" t="0" r="0" b="0"/>
          <a:pathLst>
            <a:path>
              <a:moveTo>
                <a:pt x="0" y="19160"/>
              </a:moveTo>
              <a:lnTo>
                <a:pt x="1580493" y="19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71373" y="3258932"/>
        <a:ext cx="79024" cy="79024"/>
      </dsp:txXfrm>
    </dsp:sp>
    <dsp:sp modelId="{9C06B135-19DB-44FB-B730-DD7AE5DEF838}">
      <dsp:nvSpPr>
        <dsp:cNvPr id="0" name=""/>
        <dsp:cNvSpPr/>
      </dsp:nvSpPr>
      <dsp:spPr>
        <a:xfrm>
          <a:off x="3162167" y="3383060"/>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Master of Business Administration</a:t>
          </a:r>
        </a:p>
      </dsp:txBody>
      <dsp:txXfrm>
        <a:off x="3195211" y="3416104"/>
        <a:ext cx="2190320" cy="1062116"/>
      </dsp:txXfrm>
    </dsp:sp>
    <dsp:sp modelId="{6A985E24-2C77-42F9-84DA-034FFCAA9E28}">
      <dsp:nvSpPr>
        <dsp:cNvPr id="0" name=""/>
        <dsp:cNvSpPr/>
      </dsp:nvSpPr>
      <dsp:spPr>
        <a:xfrm rot="19457599">
          <a:off x="5314102" y="3603643"/>
          <a:ext cx="1111510" cy="38320"/>
        </a:xfrm>
        <a:custGeom>
          <a:avLst/>
          <a:gdLst/>
          <a:ahLst/>
          <a:cxnLst/>
          <a:rect l="0" t="0" r="0" b="0"/>
          <a:pathLst>
            <a:path>
              <a:moveTo>
                <a:pt x="0" y="19160"/>
              </a:moveTo>
              <a:lnTo>
                <a:pt x="1111510" y="19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3595015"/>
        <a:ext cx="55575" cy="55575"/>
      </dsp:txXfrm>
    </dsp:sp>
    <dsp:sp modelId="{CE48786F-CDB4-42BC-BCBC-7DE4B72D87C4}">
      <dsp:nvSpPr>
        <dsp:cNvPr id="0" name=""/>
        <dsp:cNvSpPr/>
      </dsp:nvSpPr>
      <dsp:spPr>
        <a:xfrm>
          <a:off x="6321139" y="2734342"/>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Professional </a:t>
          </a:r>
        </a:p>
      </dsp:txBody>
      <dsp:txXfrm>
        <a:off x="6354183" y="2767386"/>
        <a:ext cx="2190320" cy="1062116"/>
      </dsp:txXfrm>
    </dsp:sp>
    <dsp:sp modelId="{573096AB-2310-4150-B5EF-6577B3CECC55}">
      <dsp:nvSpPr>
        <dsp:cNvPr id="0" name=""/>
        <dsp:cNvSpPr/>
      </dsp:nvSpPr>
      <dsp:spPr>
        <a:xfrm rot="2142401">
          <a:off x="5314102" y="4252361"/>
          <a:ext cx="1111510" cy="38320"/>
        </a:xfrm>
        <a:custGeom>
          <a:avLst/>
          <a:gdLst/>
          <a:ahLst/>
          <a:cxnLst/>
          <a:rect l="0" t="0" r="0" b="0"/>
          <a:pathLst>
            <a:path>
              <a:moveTo>
                <a:pt x="0" y="19160"/>
              </a:moveTo>
              <a:lnTo>
                <a:pt x="1111510" y="19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4243733"/>
        <a:ext cx="55575" cy="55575"/>
      </dsp:txXfrm>
    </dsp:sp>
    <dsp:sp modelId="{2D77891B-9486-44FC-8590-E4D01F575C90}">
      <dsp:nvSpPr>
        <dsp:cNvPr id="0" name=""/>
        <dsp:cNvSpPr/>
      </dsp:nvSpPr>
      <dsp:spPr>
        <a:xfrm>
          <a:off x="6321139" y="4031777"/>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Tagged </a:t>
          </a:r>
        </a:p>
      </dsp:txBody>
      <dsp:txXfrm>
        <a:off x="6354183" y="4064821"/>
        <a:ext cx="2190320" cy="1062116"/>
      </dsp:txXfrm>
    </dsp:sp>
    <dsp:sp modelId="{DC63AE11-61DE-4E0E-8CC4-2AC2810651AF}">
      <dsp:nvSpPr>
        <dsp:cNvPr id="0" name=""/>
        <dsp:cNvSpPr/>
      </dsp:nvSpPr>
      <dsp:spPr>
        <a:xfrm rot="19328181">
          <a:off x="8456779" y="4224624"/>
          <a:ext cx="1147294" cy="38320"/>
        </a:xfrm>
        <a:custGeom>
          <a:avLst/>
          <a:gdLst/>
          <a:ahLst/>
          <a:cxnLst/>
          <a:rect l="0" t="0" r="0" b="0"/>
          <a:pathLst>
            <a:path>
              <a:moveTo>
                <a:pt x="0" y="19160"/>
              </a:moveTo>
              <a:lnTo>
                <a:pt x="1147294" y="191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01744" y="4215101"/>
        <a:ext cx="57364" cy="57364"/>
      </dsp:txXfrm>
    </dsp:sp>
    <dsp:sp modelId="{578DD54A-D1CB-497D-BA57-8DB127AE2FA2}">
      <dsp:nvSpPr>
        <dsp:cNvPr id="0" name=""/>
        <dsp:cNvSpPr/>
      </dsp:nvSpPr>
      <dsp:spPr>
        <a:xfrm>
          <a:off x="9483306" y="3327586"/>
          <a:ext cx="2256408" cy="11282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Career development</a:t>
          </a:r>
        </a:p>
      </dsp:txBody>
      <dsp:txXfrm>
        <a:off x="9516350" y="3360630"/>
        <a:ext cx="2190320" cy="10621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ADA41-DBBE-4430-B45D-445A358A75A2}">
      <dsp:nvSpPr>
        <dsp:cNvPr id="0" name=""/>
        <dsp:cNvSpPr/>
      </dsp:nvSpPr>
      <dsp:spPr>
        <a:xfrm>
          <a:off x="3752750" y="665425"/>
          <a:ext cx="512727" cy="91440"/>
        </a:xfrm>
        <a:custGeom>
          <a:avLst/>
          <a:gdLst/>
          <a:ahLst/>
          <a:cxnLst/>
          <a:rect l="0" t="0" r="0" b="0"/>
          <a:pathLst>
            <a:path>
              <a:moveTo>
                <a:pt x="0" y="45720"/>
              </a:moveTo>
              <a:lnTo>
                <a:pt x="51272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5531" y="708428"/>
        <a:ext cx="27166" cy="5433"/>
      </dsp:txXfrm>
    </dsp:sp>
    <dsp:sp modelId="{92B134E5-57CE-4A69-A3D8-AB865E98C7D5}">
      <dsp:nvSpPr>
        <dsp:cNvPr id="0" name=""/>
        <dsp:cNvSpPr/>
      </dsp:nvSpPr>
      <dsp:spPr>
        <a:xfrm>
          <a:off x="1392255" y="2456"/>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School Curriculum Committee (2011)</a:t>
          </a:r>
        </a:p>
      </dsp:txBody>
      <dsp:txXfrm>
        <a:off x="1392255" y="2456"/>
        <a:ext cx="2362294" cy="1417376"/>
      </dsp:txXfrm>
    </dsp:sp>
    <dsp:sp modelId="{CEB1F422-1F07-40F0-866A-27A75590DC27}">
      <dsp:nvSpPr>
        <dsp:cNvPr id="0" name=""/>
        <dsp:cNvSpPr/>
      </dsp:nvSpPr>
      <dsp:spPr>
        <a:xfrm>
          <a:off x="6658373" y="665425"/>
          <a:ext cx="512727" cy="91440"/>
        </a:xfrm>
        <a:custGeom>
          <a:avLst/>
          <a:gdLst/>
          <a:ahLst/>
          <a:cxnLst/>
          <a:rect l="0" t="0" r="0" b="0"/>
          <a:pathLst>
            <a:path>
              <a:moveTo>
                <a:pt x="0" y="45720"/>
              </a:moveTo>
              <a:lnTo>
                <a:pt x="51272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01154" y="708428"/>
        <a:ext cx="27166" cy="5433"/>
      </dsp:txXfrm>
    </dsp:sp>
    <dsp:sp modelId="{21609E25-6877-4D27-9CC9-A2245D0C506E}">
      <dsp:nvSpPr>
        <dsp:cNvPr id="0" name=""/>
        <dsp:cNvSpPr/>
      </dsp:nvSpPr>
      <dsp:spPr>
        <a:xfrm>
          <a:off x="4297878" y="2456"/>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School Graduate Studies Committee (2011)</a:t>
          </a:r>
        </a:p>
      </dsp:txBody>
      <dsp:txXfrm>
        <a:off x="4297878" y="2456"/>
        <a:ext cx="2362294" cy="1417376"/>
      </dsp:txXfrm>
    </dsp:sp>
    <dsp:sp modelId="{6A73E191-A2DE-4CE2-BEF6-7B8E9FACA069}">
      <dsp:nvSpPr>
        <dsp:cNvPr id="0" name=""/>
        <dsp:cNvSpPr/>
      </dsp:nvSpPr>
      <dsp:spPr>
        <a:xfrm>
          <a:off x="2573403" y="1418033"/>
          <a:ext cx="5811245" cy="512727"/>
        </a:xfrm>
        <a:custGeom>
          <a:avLst/>
          <a:gdLst/>
          <a:ahLst/>
          <a:cxnLst/>
          <a:rect l="0" t="0" r="0" b="0"/>
          <a:pathLst>
            <a:path>
              <a:moveTo>
                <a:pt x="5811245" y="0"/>
              </a:moveTo>
              <a:lnTo>
                <a:pt x="5811245" y="273463"/>
              </a:lnTo>
              <a:lnTo>
                <a:pt x="0" y="273463"/>
              </a:lnTo>
              <a:lnTo>
                <a:pt x="0" y="51272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33111" y="1671680"/>
        <a:ext cx="291829" cy="5433"/>
      </dsp:txXfrm>
    </dsp:sp>
    <dsp:sp modelId="{F81C143A-8BAB-4F30-B511-6E366A8118EC}">
      <dsp:nvSpPr>
        <dsp:cNvPr id="0" name=""/>
        <dsp:cNvSpPr/>
      </dsp:nvSpPr>
      <dsp:spPr>
        <a:xfrm>
          <a:off x="7203501" y="2456"/>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t>College Educational Leadership</a:t>
          </a:r>
        </a:p>
      </dsp:txBody>
      <dsp:txXfrm>
        <a:off x="7203501" y="2456"/>
        <a:ext cx="2362294" cy="1417376"/>
      </dsp:txXfrm>
    </dsp:sp>
    <dsp:sp modelId="{B35F8666-5F8E-4B8E-951C-B5D0C224762E}">
      <dsp:nvSpPr>
        <dsp:cNvPr id="0" name=""/>
        <dsp:cNvSpPr/>
      </dsp:nvSpPr>
      <dsp:spPr>
        <a:xfrm>
          <a:off x="3752750" y="2626130"/>
          <a:ext cx="512727" cy="91440"/>
        </a:xfrm>
        <a:custGeom>
          <a:avLst/>
          <a:gdLst/>
          <a:ahLst/>
          <a:cxnLst/>
          <a:rect l="0" t="0" r="0" b="0"/>
          <a:pathLst>
            <a:path>
              <a:moveTo>
                <a:pt x="0" y="45720"/>
              </a:moveTo>
              <a:lnTo>
                <a:pt x="51272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5531" y="2669133"/>
        <a:ext cx="27166" cy="5433"/>
      </dsp:txXfrm>
    </dsp:sp>
    <dsp:sp modelId="{EF20D65B-2098-4E10-B23F-6435D4160DC7}">
      <dsp:nvSpPr>
        <dsp:cNvPr id="0" name=""/>
        <dsp:cNvSpPr/>
      </dsp:nvSpPr>
      <dsp:spPr>
        <a:xfrm>
          <a:off x="1392255" y="1963161"/>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t>Graduate School Council</a:t>
          </a:r>
        </a:p>
      </dsp:txBody>
      <dsp:txXfrm>
        <a:off x="1392255" y="1963161"/>
        <a:ext cx="2362294" cy="1417376"/>
      </dsp:txXfrm>
    </dsp:sp>
    <dsp:sp modelId="{B005D49D-58D8-4CA1-84E4-5D19C4A43D2C}">
      <dsp:nvSpPr>
        <dsp:cNvPr id="0" name=""/>
        <dsp:cNvSpPr/>
      </dsp:nvSpPr>
      <dsp:spPr>
        <a:xfrm>
          <a:off x="6658373" y="2626130"/>
          <a:ext cx="512727" cy="91440"/>
        </a:xfrm>
        <a:custGeom>
          <a:avLst/>
          <a:gdLst/>
          <a:ahLst/>
          <a:cxnLst/>
          <a:rect l="0" t="0" r="0" b="0"/>
          <a:pathLst>
            <a:path>
              <a:moveTo>
                <a:pt x="0" y="45720"/>
              </a:moveTo>
              <a:lnTo>
                <a:pt x="51272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01154" y="2669133"/>
        <a:ext cx="27166" cy="5433"/>
      </dsp:txXfrm>
    </dsp:sp>
    <dsp:sp modelId="{691E499A-7E3E-4B3D-A756-9E3C650BDE45}">
      <dsp:nvSpPr>
        <dsp:cNvPr id="0" name=""/>
        <dsp:cNvSpPr/>
      </dsp:nvSpPr>
      <dsp:spPr>
        <a:xfrm>
          <a:off x="4297878" y="1963161"/>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t>Council on Academic Affairs</a:t>
          </a:r>
        </a:p>
      </dsp:txBody>
      <dsp:txXfrm>
        <a:off x="4297878" y="1963161"/>
        <a:ext cx="2362294" cy="1417376"/>
      </dsp:txXfrm>
    </dsp:sp>
    <dsp:sp modelId="{A71452B8-2AFB-454F-8EFF-21D0F7881784}">
      <dsp:nvSpPr>
        <dsp:cNvPr id="0" name=""/>
        <dsp:cNvSpPr/>
      </dsp:nvSpPr>
      <dsp:spPr>
        <a:xfrm>
          <a:off x="2573403" y="3378738"/>
          <a:ext cx="5811245" cy="512727"/>
        </a:xfrm>
        <a:custGeom>
          <a:avLst/>
          <a:gdLst/>
          <a:ahLst/>
          <a:cxnLst/>
          <a:rect l="0" t="0" r="0" b="0"/>
          <a:pathLst>
            <a:path>
              <a:moveTo>
                <a:pt x="5811245" y="0"/>
              </a:moveTo>
              <a:lnTo>
                <a:pt x="5811245" y="273463"/>
              </a:lnTo>
              <a:lnTo>
                <a:pt x="0" y="273463"/>
              </a:lnTo>
              <a:lnTo>
                <a:pt x="0" y="512727"/>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33111" y="3632385"/>
        <a:ext cx="291829" cy="5433"/>
      </dsp:txXfrm>
    </dsp:sp>
    <dsp:sp modelId="{C8EEFED0-B66D-4132-912C-357B3C1F029A}">
      <dsp:nvSpPr>
        <dsp:cNvPr id="0" name=""/>
        <dsp:cNvSpPr/>
      </dsp:nvSpPr>
      <dsp:spPr>
        <a:xfrm>
          <a:off x="7203501" y="1963161"/>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t>University Senate</a:t>
          </a:r>
        </a:p>
      </dsp:txBody>
      <dsp:txXfrm>
        <a:off x="7203501" y="1963161"/>
        <a:ext cx="2362294" cy="1417376"/>
      </dsp:txXfrm>
    </dsp:sp>
    <dsp:sp modelId="{B0308AE5-4D7F-4B45-96D1-609E5FF14F72}">
      <dsp:nvSpPr>
        <dsp:cNvPr id="0" name=""/>
        <dsp:cNvSpPr/>
      </dsp:nvSpPr>
      <dsp:spPr>
        <a:xfrm>
          <a:off x="3752750" y="4586834"/>
          <a:ext cx="512727" cy="91440"/>
        </a:xfrm>
        <a:custGeom>
          <a:avLst/>
          <a:gdLst/>
          <a:ahLst/>
          <a:cxnLst/>
          <a:rect l="0" t="0" r="0" b="0"/>
          <a:pathLst>
            <a:path>
              <a:moveTo>
                <a:pt x="0" y="45720"/>
              </a:moveTo>
              <a:lnTo>
                <a:pt x="51272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5531" y="4629838"/>
        <a:ext cx="27166" cy="5433"/>
      </dsp:txXfrm>
    </dsp:sp>
    <dsp:sp modelId="{E21105EA-A768-48BC-8775-160B44CEAECF}">
      <dsp:nvSpPr>
        <dsp:cNvPr id="0" name=""/>
        <dsp:cNvSpPr/>
      </dsp:nvSpPr>
      <dsp:spPr>
        <a:xfrm>
          <a:off x="1392255" y="3923866"/>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University Board of Trustees (2016)</a:t>
          </a:r>
        </a:p>
      </dsp:txBody>
      <dsp:txXfrm>
        <a:off x="1392255" y="3923866"/>
        <a:ext cx="2362294" cy="1417376"/>
      </dsp:txXfrm>
    </dsp:sp>
    <dsp:sp modelId="{354833F8-D6AC-4304-89E3-753C36B6AB6F}">
      <dsp:nvSpPr>
        <dsp:cNvPr id="0" name=""/>
        <dsp:cNvSpPr/>
      </dsp:nvSpPr>
      <dsp:spPr>
        <a:xfrm>
          <a:off x="6658373" y="4586834"/>
          <a:ext cx="512727" cy="91440"/>
        </a:xfrm>
        <a:custGeom>
          <a:avLst/>
          <a:gdLst/>
          <a:ahLst/>
          <a:cxnLst/>
          <a:rect l="0" t="0" r="0" b="0"/>
          <a:pathLst>
            <a:path>
              <a:moveTo>
                <a:pt x="0" y="45720"/>
              </a:moveTo>
              <a:lnTo>
                <a:pt x="512727"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01154" y="4629838"/>
        <a:ext cx="27166" cy="5433"/>
      </dsp:txXfrm>
    </dsp:sp>
    <dsp:sp modelId="{73A54F41-2E3D-473A-9976-B6F796D43270}">
      <dsp:nvSpPr>
        <dsp:cNvPr id="0" name=""/>
        <dsp:cNvSpPr/>
      </dsp:nvSpPr>
      <dsp:spPr>
        <a:xfrm>
          <a:off x="4297878" y="3923866"/>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Chancellor’s Council on Graduate Studies (2016)</a:t>
          </a:r>
        </a:p>
      </dsp:txBody>
      <dsp:txXfrm>
        <a:off x="4297878" y="3923866"/>
        <a:ext cx="2362294" cy="1417376"/>
      </dsp:txXfrm>
    </dsp:sp>
    <dsp:sp modelId="{4953E644-99A4-4FB1-9CBC-AE7ADA8FB2E3}">
      <dsp:nvSpPr>
        <dsp:cNvPr id="0" name=""/>
        <dsp:cNvSpPr/>
      </dsp:nvSpPr>
      <dsp:spPr>
        <a:xfrm>
          <a:off x="7203501" y="3923866"/>
          <a:ext cx="2362294" cy="14173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dirty="0"/>
            <a:t>Ohio Department of Higher Education (2017)</a:t>
          </a:r>
        </a:p>
      </dsp:txBody>
      <dsp:txXfrm>
        <a:off x="7203501" y="3923866"/>
        <a:ext cx="2362294" cy="14173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E0108-AA00-4159-9E96-EB8AFE78CE68}">
      <dsp:nvSpPr>
        <dsp:cNvPr id="0" name=""/>
        <dsp:cNvSpPr/>
      </dsp:nvSpPr>
      <dsp:spPr>
        <a:xfrm rot="16200000">
          <a:off x="2881502" y="-2881502"/>
          <a:ext cx="5200650" cy="10963656"/>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0" tIns="0" rIns="263922" bIns="0" numCol="1" spcCol="1270" anchor="t" anchorCtr="0">
          <a:noAutofit/>
        </a:bodyPr>
        <a:lstStyle/>
        <a:p>
          <a:pPr marL="0" lvl="0" indent="0" algn="l" defTabSz="1866900" rtl="0">
            <a:lnSpc>
              <a:spcPct val="90000"/>
            </a:lnSpc>
            <a:spcBef>
              <a:spcPct val="0"/>
            </a:spcBef>
            <a:spcAft>
              <a:spcPct val="35000"/>
            </a:spcAft>
            <a:buNone/>
          </a:pPr>
          <a:r>
            <a:rPr lang="en-US" sz="4200" kern="1200" dirty="0"/>
            <a:t>Accreditation Standards for APRT</a:t>
          </a:r>
        </a:p>
        <a:p>
          <a:pPr marL="285750" lvl="1" indent="-285750" algn="l" defTabSz="1466850" rtl="0">
            <a:lnSpc>
              <a:spcPct val="90000"/>
            </a:lnSpc>
            <a:spcBef>
              <a:spcPct val="0"/>
            </a:spcBef>
            <a:spcAft>
              <a:spcPct val="15000"/>
            </a:spcAft>
            <a:buChar char="•"/>
          </a:pPr>
          <a:r>
            <a:rPr lang="en-US" sz="3300" kern="1200" dirty="0"/>
            <a:t>Master’s degree or higher</a:t>
          </a:r>
        </a:p>
        <a:p>
          <a:pPr marL="285750" lvl="1" indent="-285750" algn="l" defTabSz="1466850">
            <a:lnSpc>
              <a:spcPct val="90000"/>
            </a:lnSpc>
            <a:spcBef>
              <a:spcPct val="0"/>
            </a:spcBef>
            <a:spcAft>
              <a:spcPct val="15000"/>
            </a:spcAft>
            <a:buChar char="•"/>
          </a:pPr>
          <a:r>
            <a:rPr lang="en-US" sz="3300" kern="1200" dirty="0"/>
            <a:t>Graduate of </a:t>
          </a:r>
          <a:r>
            <a:rPr lang="en-US" sz="3300" kern="1200" dirty="0" err="1"/>
            <a:t>CoARC</a:t>
          </a:r>
          <a:r>
            <a:rPr lang="en-US" sz="3300" kern="1200" dirty="0"/>
            <a:t> accredited program, baccalaureate degree, RRT credential, one year clinical practice…</a:t>
          </a:r>
        </a:p>
        <a:p>
          <a:pPr marL="285750" lvl="1" indent="-285750" algn="l" defTabSz="1466850">
            <a:lnSpc>
              <a:spcPct val="90000"/>
            </a:lnSpc>
            <a:spcBef>
              <a:spcPct val="0"/>
            </a:spcBef>
            <a:spcAft>
              <a:spcPct val="15000"/>
            </a:spcAft>
            <a:buChar char="•"/>
          </a:pPr>
          <a:r>
            <a:rPr lang="en-US" sz="3300" kern="1200" dirty="0"/>
            <a:t>Endorsed/Supported by AARC, ACCP, ATS, ASA</a:t>
          </a:r>
        </a:p>
      </dsp:txBody>
      <dsp:txXfrm rot="5400000">
        <a:off x="-1" y="1040131"/>
        <a:ext cx="10963656" cy="31203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E0108-AA00-4159-9E96-EB8AFE78CE68}">
      <dsp:nvSpPr>
        <dsp:cNvPr id="0" name=""/>
        <dsp:cNvSpPr/>
      </dsp:nvSpPr>
      <dsp:spPr>
        <a:xfrm rot="16200000">
          <a:off x="3043200" y="-3043200"/>
          <a:ext cx="4896231" cy="10982632"/>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68672" bIns="0" numCol="1" spcCol="1270" anchor="t" anchorCtr="0">
          <a:noAutofit/>
        </a:bodyPr>
        <a:lstStyle/>
        <a:p>
          <a:pPr marL="0" lvl="0" indent="0" algn="l" defTabSz="1200150" rtl="0">
            <a:lnSpc>
              <a:spcPct val="90000"/>
            </a:lnSpc>
            <a:spcBef>
              <a:spcPct val="0"/>
            </a:spcBef>
            <a:spcAft>
              <a:spcPct val="35000"/>
            </a:spcAft>
            <a:buNone/>
          </a:pPr>
          <a:r>
            <a:rPr lang="en-US" sz="2700" kern="1200" dirty="0"/>
            <a:t>Informed by APRT DACUM project</a:t>
          </a:r>
        </a:p>
        <a:p>
          <a:pPr marL="228600" lvl="1" indent="-228600" algn="l" defTabSz="933450" rtl="0">
            <a:lnSpc>
              <a:spcPct val="90000"/>
            </a:lnSpc>
            <a:spcBef>
              <a:spcPct val="0"/>
            </a:spcBef>
            <a:spcAft>
              <a:spcPct val="15000"/>
            </a:spcAft>
            <a:buChar char="•"/>
          </a:pPr>
          <a:r>
            <a:rPr lang="en-US" sz="2100" kern="1200" dirty="0"/>
            <a:t>Respiratory Care Section of SCCM (Expert Panel)</a:t>
          </a:r>
        </a:p>
        <a:p>
          <a:pPr marL="228600" lvl="1" indent="-228600" algn="l" defTabSz="933450" rtl="0">
            <a:lnSpc>
              <a:spcPct val="90000"/>
            </a:lnSpc>
            <a:spcBef>
              <a:spcPct val="0"/>
            </a:spcBef>
            <a:spcAft>
              <a:spcPct val="15000"/>
            </a:spcAft>
            <a:buChar char="•"/>
          </a:pPr>
          <a:r>
            <a:rPr lang="en-US" sz="2100" kern="1200"/>
            <a:t>“List all tasks, procedures and competencies needed for training an advanced-practice respiratory therapist to function as a pulmonary/critical care physician assistant.”</a:t>
          </a:r>
        </a:p>
        <a:p>
          <a:pPr marL="228600" lvl="1" indent="-228600" algn="l" defTabSz="933450" rtl="0">
            <a:lnSpc>
              <a:spcPct val="90000"/>
            </a:lnSpc>
            <a:spcBef>
              <a:spcPct val="0"/>
            </a:spcBef>
            <a:spcAft>
              <a:spcPct val="15000"/>
            </a:spcAft>
            <a:buChar char="•"/>
          </a:pPr>
          <a:r>
            <a:rPr lang="en-US" sz="2100" kern="1200" dirty="0"/>
            <a:t>“Please rate each task or procedure in terms of importance for the training and practice of an advanced level respiratory therapist in order for him or her to function as a pulmonary/critical care physician’s assistant.”</a:t>
          </a:r>
        </a:p>
        <a:p>
          <a:pPr marL="228600" lvl="1" indent="-228600" algn="l" defTabSz="933450" rtl="0">
            <a:lnSpc>
              <a:spcPct val="90000"/>
            </a:lnSpc>
            <a:spcBef>
              <a:spcPct val="0"/>
            </a:spcBef>
            <a:spcAft>
              <a:spcPct val="15000"/>
            </a:spcAft>
            <a:buChar char="•"/>
          </a:pPr>
          <a:r>
            <a:rPr lang="en-US" sz="2100" kern="1200"/>
            <a:t>~140/163 competencies with score of 3.5 or higher on 5 point Likert scale</a:t>
          </a:r>
        </a:p>
      </dsp:txBody>
      <dsp:txXfrm rot="5400000">
        <a:off x="0" y="979246"/>
        <a:ext cx="10982632" cy="29377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EF1B6-E818-450B-8B8F-0DA75F58F0E0}">
      <dsp:nvSpPr>
        <dsp:cNvPr id="0" name=""/>
        <dsp:cNvSpPr/>
      </dsp:nvSpPr>
      <dsp:spPr>
        <a:xfrm>
          <a:off x="0" y="0"/>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76A367-E5C2-4A26-B6F6-156A08EB4848}">
      <dsp:nvSpPr>
        <dsp:cNvPr id="0" name=""/>
        <dsp:cNvSpPr/>
      </dsp:nvSpPr>
      <dsp:spPr>
        <a:xfrm>
          <a:off x="0" y="0"/>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a:t>Respiratory Care Knowledge</a:t>
          </a:r>
          <a:endParaRPr lang="en-US" sz="3000" kern="1200"/>
        </a:p>
      </dsp:txBody>
      <dsp:txXfrm>
        <a:off x="0" y="0"/>
        <a:ext cx="8851900" cy="634621"/>
      </dsp:txXfrm>
    </dsp:sp>
    <dsp:sp modelId="{151F5330-EF08-4A48-AC1B-7F8F4886A90F}">
      <dsp:nvSpPr>
        <dsp:cNvPr id="0" name=""/>
        <dsp:cNvSpPr/>
      </dsp:nvSpPr>
      <dsp:spPr>
        <a:xfrm>
          <a:off x="0" y="634621"/>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B4586-9D6D-4AEC-BCA4-5D62B5E87F76}">
      <dsp:nvSpPr>
        <dsp:cNvPr id="0" name=""/>
        <dsp:cNvSpPr/>
      </dsp:nvSpPr>
      <dsp:spPr>
        <a:xfrm>
          <a:off x="0" y="634621"/>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a:t>Interpersonal and Communication Skills</a:t>
          </a:r>
          <a:endParaRPr lang="en-US" sz="3000" kern="1200"/>
        </a:p>
      </dsp:txBody>
      <dsp:txXfrm>
        <a:off x="0" y="634621"/>
        <a:ext cx="8851900" cy="634621"/>
      </dsp:txXfrm>
    </dsp:sp>
    <dsp:sp modelId="{A9DEB389-939D-456A-90E0-5D84637023EF}">
      <dsp:nvSpPr>
        <dsp:cNvPr id="0" name=""/>
        <dsp:cNvSpPr/>
      </dsp:nvSpPr>
      <dsp:spPr>
        <a:xfrm>
          <a:off x="0" y="1269242"/>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09E4F0-3B60-48F6-B239-68B356EFF415}">
      <dsp:nvSpPr>
        <dsp:cNvPr id="0" name=""/>
        <dsp:cNvSpPr/>
      </dsp:nvSpPr>
      <dsp:spPr>
        <a:xfrm>
          <a:off x="0" y="1269242"/>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a:t>Patient Care</a:t>
          </a:r>
          <a:endParaRPr lang="en-US" sz="3000" kern="1200"/>
        </a:p>
      </dsp:txBody>
      <dsp:txXfrm>
        <a:off x="0" y="1269242"/>
        <a:ext cx="8851900" cy="634621"/>
      </dsp:txXfrm>
    </dsp:sp>
    <dsp:sp modelId="{37A53F2F-487F-4ED6-AADA-10140E3BB897}">
      <dsp:nvSpPr>
        <dsp:cNvPr id="0" name=""/>
        <dsp:cNvSpPr/>
      </dsp:nvSpPr>
      <dsp:spPr>
        <a:xfrm>
          <a:off x="0" y="1903864"/>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7D31ED-F80E-4EA0-A6FF-84CD9C1D6889}">
      <dsp:nvSpPr>
        <dsp:cNvPr id="0" name=""/>
        <dsp:cNvSpPr/>
      </dsp:nvSpPr>
      <dsp:spPr>
        <a:xfrm>
          <a:off x="0" y="1903864"/>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a:t>Professionalism</a:t>
          </a:r>
          <a:endParaRPr lang="en-US" sz="3000" kern="1200"/>
        </a:p>
      </dsp:txBody>
      <dsp:txXfrm>
        <a:off x="0" y="1903864"/>
        <a:ext cx="8851900" cy="634621"/>
      </dsp:txXfrm>
    </dsp:sp>
    <dsp:sp modelId="{58D3D468-94F8-4906-89EC-388A6EEE74AA}">
      <dsp:nvSpPr>
        <dsp:cNvPr id="0" name=""/>
        <dsp:cNvSpPr/>
      </dsp:nvSpPr>
      <dsp:spPr>
        <a:xfrm>
          <a:off x="0" y="2538485"/>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E22BF8-FA53-4D36-BECA-F36DFEB075C7}">
      <dsp:nvSpPr>
        <dsp:cNvPr id="0" name=""/>
        <dsp:cNvSpPr/>
      </dsp:nvSpPr>
      <dsp:spPr>
        <a:xfrm>
          <a:off x="0" y="2538485"/>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dirty="0"/>
            <a:t>Practice-based Learning and Improvement</a:t>
          </a:r>
          <a:endParaRPr lang="en-US" sz="3000" kern="1200" dirty="0"/>
        </a:p>
      </dsp:txBody>
      <dsp:txXfrm>
        <a:off x="0" y="2538485"/>
        <a:ext cx="8851900" cy="634621"/>
      </dsp:txXfrm>
    </dsp:sp>
    <dsp:sp modelId="{D048DB76-7EBF-4EFE-9EA6-20572CE3C976}">
      <dsp:nvSpPr>
        <dsp:cNvPr id="0" name=""/>
        <dsp:cNvSpPr/>
      </dsp:nvSpPr>
      <dsp:spPr>
        <a:xfrm>
          <a:off x="0" y="3173106"/>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A6E00F-E11C-429B-9F84-CB54A5B299BD}">
      <dsp:nvSpPr>
        <dsp:cNvPr id="0" name=""/>
        <dsp:cNvSpPr/>
      </dsp:nvSpPr>
      <dsp:spPr>
        <a:xfrm>
          <a:off x="0" y="3173106"/>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a:t>Systems-based Practice</a:t>
          </a:r>
          <a:endParaRPr lang="en-US" sz="3000" kern="1200"/>
        </a:p>
      </dsp:txBody>
      <dsp:txXfrm>
        <a:off x="0" y="3173106"/>
        <a:ext cx="8851900" cy="634621"/>
      </dsp:txXfrm>
    </dsp:sp>
    <dsp:sp modelId="{10B76C1D-9630-4CBC-BED3-B4F6718D11E3}">
      <dsp:nvSpPr>
        <dsp:cNvPr id="0" name=""/>
        <dsp:cNvSpPr/>
      </dsp:nvSpPr>
      <dsp:spPr>
        <a:xfrm>
          <a:off x="0" y="3807728"/>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E2A3DE-28C3-46C5-9E1C-12F85D894371}">
      <dsp:nvSpPr>
        <dsp:cNvPr id="0" name=""/>
        <dsp:cNvSpPr/>
      </dsp:nvSpPr>
      <dsp:spPr>
        <a:xfrm>
          <a:off x="0" y="3807728"/>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b="0" i="0" kern="1200" dirty="0"/>
            <a:t>Inter-professional Practice</a:t>
          </a:r>
          <a:endParaRPr lang="en-US" sz="3000" kern="1200" dirty="0"/>
        </a:p>
      </dsp:txBody>
      <dsp:txXfrm>
        <a:off x="0" y="3807728"/>
        <a:ext cx="8851900" cy="634621"/>
      </dsp:txXfrm>
    </dsp:sp>
    <dsp:sp modelId="{5215C7BC-6FF5-45B3-9A0F-1C0652A1700A}">
      <dsp:nvSpPr>
        <dsp:cNvPr id="0" name=""/>
        <dsp:cNvSpPr/>
      </dsp:nvSpPr>
      <dsp:spPr>
        <a:xfrm>
          <a:off x="0" y="4442349"/>
          <a:ext cx="88519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EBE665-2532-4F36-918A-6149DF753695}">
      <dsp:nvSpPr>
        <dsp:cNvPr id="0" name=""/>
        <dsp:cNvSpPr/>
      </dsp:nvSpPr>
      <dsp:spPr>
        <a:xfrm>
          <a:off x="0" y="4442349"/>
          <a:ext cx="8851900" cy="634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endParaRPr lang="en-US" sz="3000" kern="1200" dirty="0"/>
        </a:p>
      </dsp:txBody>
      <dsp:txXfrm>
        <a:off x="0" y="4442349"/>
        <a:ext cx="8851900" cy="6346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BCE3A-66B0-4002-8220-B9BF15C0E2FB}">
      <dsp:nvSpPr>
        <dsp:cNvPr id="0" name=""/>
        <dsp:cNvSpPr/>
      </dsp:nvSpPr>
      <dsp:spPr>
        <a:xfrm>
          <a:off x="3904058" y="2619893"/>
          <a:ext cx="2504281" cy="25042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t>Full-time expectations</a:t>
          </a:r>
        </a:p>
      </dsp:txBody>
      <dsp:txXfrm>
        <a:off x="4270801" y="2986636"/>
        <a:ext cx="1770795" cy="1770795"/>
      </dsp:txXfrm>
    </dsp:sp>
    <dsp:sp modelId="{1C33F589-7953-45BC-8A95-C884E85ECCFB}">
      <dsp:nvSpPr>
        <dsp:cNvPr id="0" name=""/>
        <dsp:cNvSpPr/>
      </dsp:nvSpPr>
      <dsp:spPr>
        <a:xfrm rot="11700000">
          <a:off x="2013081" y="2922269"/>
          <a:ext cx="1860737" cy="713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D46211-416E-4F9A-99FF-54AA0383158E}">
      <dsp:nvSpPr>
        <dsp:cNvPr id="0" name=""/>
        <dsp:cNvSpPr/>
      </dsp:nvSpPr>
      <dsp:spPr>
        <a:xfrm>
          <a:off x="855249" y="2086705"/>
          <a:ext cx="2379067" cy="1903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rtl="0">
            <a:lnSpc>
              <a:spcPct val="90000"/>
            </a:lnSpc>
            <a:spcBef>
              <a:spcPct val="0"/>
            </a:spcBef>
            <a:spcAft>
              <a:spcPct val="35000"/>
            </a:spcAft>
            <a:buNone/>
          </a:pPr>
          <a:r>
            <a:rPr lang="en-US" sz="3500" kern="1200" dirty="0"/>
            <a:t>Classroom</a:t>
          </a:r>
        </a:p>
      </dsp:txBody>
      <dsp:txXfrm>
        <a:off x="910993" y="2142449"/>
        <a:ext cx="2267579" cy="1791765"/>
      </dsp:txXfrm>
    </dsp:sp>
    <dsp:sp modelId="{F5A4CBE4-6E3D-47A8-9C86-97E7AB79E2BF}">
      <dsp:nvSpPr>
        <dsp:cNvPr id="0" name=""/>
        <dsp:cNvSpPr/>
      </dsp:nvSpPr>
      <dsp:spPr>
        <a:xfrm rot="14700000">
          <a:off x="3257693" y="1438998"/>
          <a:ext cx="1860737" cy="713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7E980D-5C87-4463-B22C-929D78F56FA0}">
      <dsp:nvSpPr>
        <dsp:cNvPr id="0" name=""/>
        <dsp:cNvSpPr/>
      </dsp:nvSpPr>
      <dsp:spPr>
        <a:xfrm>
          <a:off x="2605338" y="1030"/>
          <a:ext cx="2379067" cy="1903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rtl="0">
            <a:lnSpc>
              <a:spcPct val="90000"/>
            </a:lnSpc>
            <a:spcBef>
              <a:spcPct val="0"/>
            </a:spcBef>
            <a:spcAft>
              <a:spcPct val="35000"/>
            </a:spcAft>
            <a:buNone/>
          </a:pPr>
          <a:r>
            <a:rPr lang="en-US" sz="3500" kern="1200" dirty="0"/>
            <a:t>Laboratory</a:t>
          </a:r>
        </a:p>
      </dsp:txBody>
      <dsp:txXfrm>
        <a:off x="2661082" y="56774"/>
        <a:ext cx="2267579" cy="1791765"/>
      </dsp:txXfrm>
    </dsp:sp>
    <dsp:sp modelId="{C6C81AAB-9AEF-4966-BFAE-4CC36B7F51CD}">
      <dsp:nvSpPr>
        <dsp:cNvPr id="0" name=""/>
        <dsp:cNvSpPr/>
      </dsp:nvSpPr>
      <dsp:spPr>
        <a:xfrm rot="17700000">
          <a:off x="5193967" y="1438998"/>
          <a:ext cx="1860737" cy="713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7F4E25-6F35-493E-8D7B-0B73064B8C9C}">
      <dsp:nvSpPr>
        <dsp:cNvPr id="0" name=""/>
        <dsp:cNvSpPr/>
      </dsp:nvSpPr>
      <dsp:spPr>
        <a:xfrm>
          <a:off x="5327993" y="1030"/>
          <a:ext cx="2379067" cy="1903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rtl="0">
            <a:lnSpc>
              <a:spcPct val="90000"/>
            </a:lnSpc>
            <a:spcBef>
              <a:spcPct val="0"/>
            </a:spcBef>
            <a:spcAft>
              <a:spcPct val="35000"/>
            </a:spcAft>
            <a:buNone/>
          </a:pPr>
          <a:r>
            <a:rPr lang="en-US" sz="3500" kern="1200" dirty="0"/>
            <a:t>Simulation</a:t>
          </a:r>
        </a:p>
      </dsp:txBody>
      <dsp:txXfrm>
        <a:off x="5383737" y="56774"/>
        <a:ext cx="2267579" cy="1791765"/>
      </dsp:txXfrm>
    </dsp:sp>
    <dsp:sp modelId="{BE893DED-E865-4BA7-B2B0-0150072ED482}">
      <dsp:nvSpPr>
        <dsp:cNvPr id="0" name=""/>
        <dsp:cNvSpPr/>
      </dsp:nvSpPr>
      <dsp:spPr>
        <a:xfrm rot="20700000">
          <a:off x="6438579" y="2922269"/>
          <a:ext cx="1860737" cy="7137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5296D5-40B1-4309-8F30-93213C63BBEC}">
      <dsp:nvSpPr>
        <dsp:cNvPr id="0" name=""/>
        <dsp:cNvSpPr/>
      </dsp:nvSpPr>
      <dsp:spPr>
        <a:xfrm>
          <a:off x="7078082" y="2086705"/>
          <a:ext cx="2379067" cy="1903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rtl="0">
            <a:lnSpc>
              <a:spcPct val="90000"/>
            </a:lnSpc>
            <a:spcBef>
              <a:spcPct val="0"/>
            </a:spcBef>
            <a:spcAft>
              <a:spcPct val="35000"/>
            </a:spcAft>
            <a:buNone/>
          </a:pPr>
          <a:r>
            <a:rPr lang="en-US" sz="3500" kern="1200" dirty="0"/>
            <a:t>Clinical</a:t>
          </a:r>
        </a:p>
      </dsp:txBody>
      <dsp:txXfrm>
        <a:off x="7133826" y="2142449"/>
        <a:ext cx="2267579" cy="17917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E4FCC-289E-4A96-8E74-6666301B6CE0}">
      <dsp:nvSpPr>
        <dsp:cNvPr id="0" name=""/>
        <dsp:cNvSpPr/>
      </dsp:nvSpPr>
      <dsp:spPr>
        <a:xfrm>
          <a:off x="0" y="0"/>
          <a:ext cx="7946915" cy="9277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Outpatient pulmonary, sleep, cystic fibrosis, BPD, other specialty clinics</a:t>
          </a:r>
        </a:p>
      </dsp:txBody>
      <dsp:txXfrm>
        <a:off x="27172" y="27172"/>
        <a:ext cx="6837282" cy="873382"/>
      </dsp:txXfrm>
    </dsp:sp>
    <dsp:sp modelId="{C20A9ACE-B7DD-4651-873B-16AE5989B6F5}">
      <dsp:nvSpPr>
        <dsp:cNvPr id="0" name=""/>
        <dsp:cNvSpPr/>
      </dsp:nvSpPr>
      <dsp:spPr>
        <a:xfrm>
          <a:off x="593438" y="1056576"/>
          <a:ext cx="7946915" cy="9277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Interventional pulmonology outpatient services and clinic</a:t>
          </a:r>
        </a:p>
      </dsp:txBody>
      <dsp:txXfrm>
        <a:off x="620610" y="1083748"/>
        <a:ext cx="6696110" cy="873382"/>
      </dsp:txXfrm>
    </dsp:sp>
    <dsp:sp modelId="{32967D05-04E9-4CF0-B674-6A6A46EE76E3}">
      <dsp:nvSpPr>
        <dsp:cNvPr id="0" name=""/>
        <dsp:cNvSpPr/>
      </dsp:nvSpPr>
      <dsp:spPr>
        <a:xfrm>
          <a:off x="1186876" y="2113153"/>
          <a:ext cx="7946915" cy="9277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Inpatient pulmonary service, inpatient pulmonary consult service</a:t>
          </a:r>
        </a:p>
      </dsp:txBody>
      <dsp:txXfrm>
        <a:off x="1214048" y="2140325"/>
        <a:ext cx="6696110" cy="873382"/>
      </dsp:txXfrm>
    </dsp:sp>
    <dsp:sp modelId="{9DB59905-0C84-4539-A0EA-3C87CB0F5666}">
      <dsp:nvSpPr>
        <dsp:cNvPr id="0" name=""/>
        <dsp:cNvSpPr/>
      </dsp:nvSpPr>
      <dsp:spPr>
        <a:xfrm>
          <a:off x="1780315" y="3169730"/>
          <a:ext cx="7946915" cy="9277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Peri-operative services</a:t>
          </a:r>
        </a:p>
      </dsp:txBody>
      <dsp:txXfrm>
        <a:off x="1807487" y="3196902"/>
        <a:ext cx="6696110" cy="873382"/>
      </dsp:txXfrm>
    </dsp:sp>
    <dsp:sp modelId="{19CDAC4F-3A4E-4DB9-A919-122C65067C48}">
      <dsp:nvSpPr>
        <dsp:cNvPr id="0" name=""/>
        <dsp:cNvSpPr/>
      </dsp:nvSpPr>
      <dsp:spPr>
        <a:xfrm>
          <a:off x="2373753" y="4226307"/>
          <a:ext cx="7946915" cy="92772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Medical ICU, Surgical ICU, Pediatric ICU, Neonatal ICU</a:t>
          </a:r>
        </a:p>
      </dsp:txBody>
      <dsp:txXfrm>
        <a:off x="2400925" y="4253479"/>
        <a:ext cx="6696110" cy="873382"/>
      </dsp:txXfrm>
    </dsp:sp>
    <dsp:sp modelId="{13F372FA-564D-46F8-9FCC-C1E51CBEBF83}">
      <dsp:nvSpPr>
        <dsp:cNvPr id="0" name=""/>
        <dsp:cNvSpPr/>
      </dsp:nvSpPr>
      <dsp:spPr>
        <a:xfrm>
          <a:off x="7343893" y="677755"/>
          <a:ext cx="603021" cy="603021"/>
        </a:xfrm>
        <a:prstGeom prst="downArrow">
          <a:avLst>
            <a:gd name="adj1" fmla="val 55000"/>
            <a:gd name="adj2" fmla="val 45000"/>
          </a:avLst>
        </a:prstGeom>
        <a:solidFill>
          <a:schemeClr val="accent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479573" y="677755"/>
        <a:ext cx="331661" cy="453773"/>
      </dsp:txXfrm>
    </dsp:sp>
    <dsp:sp modelId="{54FC0500-2BFF-4193-9E8F-9D4352D38C2C}">
      <dsp:nvSpPr>
        <dsp:cNvPr id="0" name=""/>
        <dsp:cNvSpPr/>
      </dsp:nvSpPr>
      <dsp:spPr>
        <a:xfrm>
          <a:off x="7937331" y="1734332"/>
          <a:ext cx="603021" cy="603021"/>
        </a:xfrm>
        <a:prstGeom prst="downArrow">
          <a:avLst>
            <a:gd name="adj1" fmla="val 55000"/>
            <a:gd name="adj2" fmla="val 45000"/>
          </a:avLst>
        </a:prstGeom>
        <a:solidFill>
          <a:schemeClr val="accent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73011" y="1734332"/>
        <a:ext cx="331661" cy="453773"/>
      </dsp:txXfrm>
    </dsp:sp>
    <dsp:sp modelId="{96CCAF7E-1F9B-4B6D-A1D6-F3574089F9C4}">
      <dsp:nvSpPr>
        <dsp:cNvPr id="0" name=""/>
        <dsp:cNvSpPr/>
      </dsp:nvSpPr>
      <dsp:spPr>
        <a:xfrm>
          <a:off x="8530770" y="2775447"/>
          <a:ext cx="603021" cy="603021"/>
        </a:xfrm>
        <a:prstGeom prst="downArrow">
          <a:avLst>
            <a:gd name="adj1" fmla="val 55000"/>
            <a:gd name="adj2" fmla="val 45000"/>
          </a:avLst>
        </a:prstGeom>
        <a:solidFill>
          <a:schemeClr val="accent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66450" y="2775447"/>
        <a:ext cx="331661" cy="453773"/>
      </dsp:txXfrm>
    </dsp:sp>
    <dsp:sp modelId="{36599803-6A37-4120-A17B-3201055D8ABD}">
      <dsp:nvSpPr>
        <dsp:cNvPr id="0" name=""/>
        <dsp:cNvSpPr/>
      </dsp:nvSpPr>
      <dsp:spPr>
        <a:xfrm>
          <a:off x="9124208" y="3842332"/>
          <a:ext cx="603021" cy="603021"/>
        </a:xfrm>
        <a:prstGeom prst="downArrow">
          <a:avLst>
            <a:gd name="adj1" fmla="val 55000"/>
            <a:gd name="adj2" fmla="val 45000"/>
          </a:avLst>
        </a:prstGeom>
        <a:solidFill>
          <a:schemeClr val="accent1">
            <a:alpha val="9000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259888" y="3842332"/>
        <a:ext cx="331661" cy="453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6914C-A9F3-4D22-A5C3-4865F79C81CC}">
      <dsp:nvSpPr>
        <dsp:cNvPr id="0" name=""/>
        <dsp:cNvSpPr/>
      </dsp:nvSpPr>
      <dsp:spPr>
        <a:xfrm>
          <a:off x="0" y="1505902"/>
          <a:ext cx="10058399" cy="2007870"/>
        </a:xfrm>
        <a:prstGeom prst="notchedRightArrow">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5CA7003-B4B0-4AC9-9E29-0655FB1BDD8C}">
      <dsp:nvSpPr>
        <dsp:cNvPr id="0" name=""/>
        <dsp:cNvSpPr/>
      </dsp:nvSpPr>
      <dsp:spPr>
        <a:xfrm>
          <a:off x="4530" y="0"/>
          <a:ext cx="2179156" cy="200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1">
          <a:noAutofit/>
        </a:bodyPr>
        <a:lstStyle/>
        <a:p>
          <a:pPr marL="0" lvl="0" indent="0" algn="l" defTabSz="755650" rtl="0">
            <a:lnSpc>
              <a:spcPct val="90000"/>
            </a:lnSpc>
            <a:spcBef>
              <a:spcPct val="0"/>
            </a:spcBef>
            <a:spcAft>
              <a:spcPct val="35000"/>
            </a:spcAft>
            <a:buNone/>
          </a:pPr>
          <a:r>
            <a:rPr lang="en-US" sz="1700" kern="1200"/>
            <a:t>LOI to offer accredited APRT program approved by CoARC July 2019</a:t>
          </a:r>
        </a:p>
        <a:p>
          <a:pPr marL="114300" lvl="1" indent="-114300" algn="l" defTabSz="577850" rtl="0">
            <a:lnSpc>
              <a:spcPct val="90000"/>
            </a:lnSpc>
            <a:spcBef>
              <a:spcPct val="0"/>
            </a:spcBef>
            <a:spcAft>
              <a:spcPct val="15000"/>
            </a:spcAft>
            <a:buChar char="•"/>
          </a:pPr>
          <a:r>
            <a:rPr lang="en-US" sz="1300" kern="1200"/>
            <a:t>Included clinical site affirmations from NCH, OSUWMC</a:t>
          </a:r>
        </a:p>
      </dsp:txBody>
      <dsp:txXfrm>
        <a:off x="4530" y="0"/>
        <a:ext cx="2179156" cy="2007870"/>
      </dsp:txXfrm>
    </dsp:sp>
    <dsp:sp modelId="{83EE813D-0A25-4EC7-B438-B684BFC24402}">
      <dsp:nvSpPr>
        <dsp:cNvPr id="0" name=""/>
        <dsp:cNvSpPr/>
      </dsp:nvSpPr>
      <dsp:spPr>
        <a:xfrm>
          <a:off x="843125" y="2258853"/>
          <a:ext cx="501967" cy="50196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0F45B9-7E3C-4CE4-88B7-2619CC8ECC87}">
      <dsp:nvSpPr>
        <dsp:cNvPr id="0" name=""/>
        <dsp:cNvSpPr/>
      </dsp:nvSpPr>
      <dsp:spPr>
        <a:xfrm>
          <a:off x="2292644" y="3011805"/>
          <a:ext cx="2179156" cy="200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a:t>Self-study submitted to CoARC September 2019</a:t>
          </a:r>
        </a:p>
      </dsp:txBody>
      <dsp:txXfrm>
        <a:off x="2292644" y="3011805"/>
        <a:ext cx="2179156" cy="2007870"/>
      </dsp:txXfrm>
    </dsp:sp>
    <dsp:sp modelId="{FC0FD5BA-482B-45FF-A34E-0DB2E5F1D8EB}">
      <dsp:nvSpPr>
        <dsp:cNvPr id="0" name=""/>
        <dsp:cNvSpPr/>
      </dsp:nvSpPr>
      <dsp:spPr>
        <a:xfrm>
          <a:off x="3131239" y="2258853"/>
          <a:ext cx="501967" cy="50196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37E60C8-1AF6-4751-BB82-7AADC682B286}">
      <dsp:nvSpPr>
        <dsp:cNvPr id="0" name=""/>
        <dsp:cNvSpPr/>
      </dsp:nvSpPr>
      <dsp:spPr>
        <a:xfrm>
          <a:off x="4580758" y="0"/>
          <a:ext cx="2179156" cy="200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a:t>Site Visit completed November 2019</a:t>
          </a:r>
        </a:p>
      </dsp:txBody>
      <dsp:txXfrm>
        <a:off x="4580758" y="0"/>
        <a:ext cx="2179156" cy="2007870"/>
      </dsp:txXfrm>
    </dsp:sp>
    <dsp:sp modelId="{455D9C74-E72A-489B-A298-3BACCE10F4DD}">
      <dsp:nvSpPr>
        <dsp:cNvPr id="0" name=""/>
        <dsp:cNvSpPr/>
      </dsp:nvSpPr>
      <dsp:spPr>
        <a:xfrm>
          <a:off x="5419353" y="2258853"/>
          <a:ext cx="501967" cy="50196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20068-A16B-4303-9460-4D65D27BD97D}">
      <dsp:nvSpPr>
        <dsp:cNvPr id="0" name=""/>
        <dsp:cNvSpPr/>
      </dsp:nvSpPr>
      <dsp:spPr>
        <a:xfrm>
          <a:off x="6868873" y="3011805"/>
          <a:ext cx="2179156" cy="200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rtl="0">
            <a:lnSpc>
              <a:spcPct val="90000"/>
            </a:lnSpc>
            <a:spcBef>
              <a:spcPct val="0"/>
            </a:spcBef>
            <a:spcAft>
              <a:spcPct val="35000"/>
            </a:spcAft>
            <a:buNone/>
          </a:pPr>
          <a:r>
            <a:rPr lang="en-US" sz="1700" kern="1200" dirty="0"/>
            <a:t>Provisional </a:t>
          </a:r>
          <a:r>
            <a:rPr lang="en-US" sz="1700" kern="1200" dirty="0" err="1"/>
            <a:t>CoARC</a:t>
          </a:r>
          <a:r>
            <a:rPr lang="en-US" sz="1700" kern="1200" dirty="0"/>
            <a:t> accreditation December 2019</a:t>
          </a:r>
        </a:p>
      </dsp:txBody>
      <dsp:txXfrm>
        <a:off x="6868873" y="3011805"/>
        <a:ext cx="2179156" cy="2007870"/>
      </dsp:txXfrm>
    </dsp:sp>
    <dsp:sp modelId="{18B694BE-08C4-4199-8E40-BE578C016AE3}">
      <dsp:nvSpPr>
        <dsp:cNvPr id="0" name=""/>
        <dsp:cNvSpPr/>
      </dsp:nvSpPr>
      <dsp:spPr>
        <a:xfrm>
          <a:off x="7707467" y="2258853"/>
          <a:ext cx="501967" cy="501967"/>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99BA5-480E-4417-9E11-206F2BECC165}">
      <dsp:nvSpPr>
        <dsp:cNvPr id="0" name=""/>
        <dsp:cNvSpPr/>
      </dsp:nvSpPr>
      <dsp:spPr>
        <a:xfrm>
          <a:off x="3879301" y="-104839"/>
          <a:ext cx="2525939" cy="14763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t>Human Resources</a:t>
          </a:r>
        </a:p>
      </dsp:txBody>
      <dsp:txXfrm>
        <a:off x="3922541" y="-61599"/>
        <a:ext cx="2439459" cy="1389830"/>
      </dsp:txXfrm>
    </dsp:sp>
    <dsp:sp modelId="{41950F97-4C77-447B-B123-6F98445E825A}">
      <dsp:nvSpPr>
        <dsp:cNvPr id="0" name=""/>
        <dsp:cNvSpPr/>
      </dsp:nvSpPr>
      <dsp:spPr>
        <a:xfrm rot="3600000">
          <a:off x="5526518" y="2219773"/>
          <a:ext cx="1318598" cy="44203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659130" y="2308181"/>
        <a:ext cx="1053374" cy="265223"/>
      </dsp:txXfrm>
    </dsp:sp>
    <dsp:sp modelId="{AB27885E-9CF0-4A82-A65B-278CE819807F}">
      <dsp:nvSpPr>
        <dsp:cNvPr id="0" name=""/>
        <dsp:cNvSpPr/>
      </dsp:nvSpPr>
      <dsp:spPr>
        <a:xfrm>
          <a:off x="5966395" y="3510114"/>
          <a:ext cx="2525939" cy="14763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a:t>Hospital Administration</a:t>
          </a:r>
        </a:p>
      </dsp:txBody>
      <dsp:txXfrm>
        <a:off x="6009635" y="3553354"/>
        <a:ext cx="2439459" cy="1389830"/>
      </dsp:txXfrm>
    </dsp:sp>
    <dsp:sp modelId="{D64CE267-6F9F-4CAA-B683-9D64DDED9DB0}">
      <dsp:nvSpPr>
        <dsp:cNvPr id="0" name=""/>
        <dsp:cNvSpPr/>
      </dsp:nvSpPr>
      <dsp:spPr>
        <a:xfrm rot="10800000">
          <a:off x="4482971" y="4027249"/>
          <a:ext cx="1318598" cy="44203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615583" y="4115657"/>
        <a:ext cx="1053374" cy="265223"/>
      </dsp:txXfrm>
    </dsp:sp>
    <dsp:sp modelId="{80BEB266-13D0-4E84-9C9F-A85127E4E03B}">
      <dsp:nvSpPr>
        <dsp:cNvPr id="0" name=""/>
        <dsp:cNvSpPr/>
      </dsp:nvSpPr>
      <dsp:spPr>
        <a:xfrm>
          <a:off x="1792206" y="3510114"/>
          <a:ext cx="2525939" cy="14763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t>Physician and Nursing Leadership</a:t>
          </a:r>
        </a:p>
      </dsp:txBody>
      <dsp:txXfrm>
        <a:off x="1835446" y="3553354"/>
        <a:ext cx="2439459" cy="1389830"/>
      </dsp:txXfrm>
    </dsp:sp>
    <dsp:sp modelId="{39E7C022-C424-4557-9E3C-A2CC6C54BC89}">
      <dsp:nvSpPr>
        <dsp:cNvPr id="0" name=""/>
        <dsp:cNvSpPr/>
      </dsp:nvSpPr>
      <dsp:spPr>
        <a:xfrm rot="18000000">
          <a:off x="3439424" y="2219773"/>
          <a:ext cx="1318598" cy="44203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572036" y="2308181"/>
        <a:ext cx="1053374" cy="26522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03264-11C9-467E-A961-19FE733F9A91}">
      <dsp:nvSpPr>
        <dsp:cNvPr id="0" name=""/>
        <dsp:cNvSpPr/>
      </dsp:nvSpPr>
      <dsp:spPr>
        <a:xfrm>
          <a:off x="3101877" y="611793"/>
          <a:ext cx="4080785" cy="4080785"/>
        </a:xfrm>
        <a:prstGeom prst="blockArc">
          <a:avLst>
            <a:gd name="adj1" fmla="val 10800000"/>
            <a:gd name="adj2" fmla="val 16200000"/>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9527D5-DD35-4D63-AB5A-18BB2342674D}">
      <dsp:nvSpPr>
        <dsp:cNvPr id="0" name=""/>
        <dsp:cNvSpPr/>
      </dsp:nvSpPr>
      <dsp:spPr>
        <a:xfrm>
          <a:off x="3101877" y="611793"/>
          <a:ext cx="4080785" cy="4080785"/>
        </a:xfrm>
        <a:prstGeom prst="blockArc">
          <a:avLst>
            <a:gd name="adj1" fmla="val 5400000"/>
            <a:gd name="adj2" fmla="val 10800000"/>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497225-FFA4-4C4C-9C4F-E4A75654BD87}">
      <dsp:nvSpPr>
        <dsp:cNvPr id="0" name=""/>
        <dsp:cNvSpPr/>
      </dsp:nvSpPr>
      <dsp:spPr>
        <a:xfrm>
          <a:off x="3101877" y="611793"/>
          <a:ext cx="4080785" cy="4080785"/>
        </a:xfrm>
        <a:prstGeom prst="blockArc">
          <a:avLst>
            <a:gd name="adj1" fmla="val 0"/>
            <a:gd name="adj2" fmla="val 5400000"/>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5A9FFB-BA27-4CF9-BFA3-843D90DB89B5}">
      <dsp:nvSpPr>
        <dsp:cNvPr id="0" name=""/>
        <dsp:cNvSpPr/>
      </dsp:nvSpPr>
      <dsp:spPr>
        <a:xfrm>
          <a:off x="3101877" y="611793"/>
          <a:ext cx="4080785" cy="4080785"/>
        </a:xfrm>
        <a:prstGeom prst="blockArc">
          <a:avLst>
            <a:gd name="adj1" fmla="val 16200000"/>
            <a:gd name="adj2" fmla="val 0"/>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CCB3F0-3DDB-41C2-AAE8-A7ACA80B630F}">
      <dsp:nvSpPr>
        <dsp:cNvPr id="0" name=""/>
        <dsp:cNvSpPr/>
      </dsp:nvSpPr>
      <dsp:spPr>
        <a:xfrm>
          <a:off x="4203203" y="1713119"/>
          <a:ext cx="1878133" cy="187813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rtl="0">
            <a:lnSpc>
              <a:spcPct val="90000"/>
            </a:lnSpc>
            <a:spcBef>
              <a:spcPct val="0"/>
            </a:spcBef>
            <a:spcAft>
              <a:spcPct val="35000"/>
            </a:spcAft>
            <a:buNone/>
          </a:pPr>
          <a:r>
            <a:rPr lang="en-US" sz="3600" kern="1200"/>
            <a:t>APRT</a:t>
          </a:r>
        </a:p>
      </dsp:txBody>
      <dsp:txXfrm>
        <a:off x="4478249" y="1988165"/>
        <a:ext cx="1328041" cy="1328041"/>
      </dsp:txXfrm>
    </dsp:sp>
    <dsp:sp modelId="{4DF77E15-FF0B-4264-9DC8-A97DE3C806F1}">
      <dsp:nvSpPr>
        <dsp:cNvPr id="0" name=""/>
        <dsp:cNvSpPr/>
      </dsp:nvSpPr>
      <dsp:spPr>
        <a:xfrm>
          <a:off x="4319311" y="-163836"/>
          <a:ext cx="1645917" cy="164591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a:t>RT department</a:t>
          </a:r>
        </a:p>
      </dsp:txBody>
      <dsp:txXfrm>
        <a:off x="4560350" y="77203"/>
        <a:ext cx="1163839" cy="1163839"/>
      </dsp:txXfrm>
    </dsp:sp>
    <dsp:sp modelId="{A0FFA418-4965-48C3-AB3B-E602A7CE81E8}">
      <dsp:nvSpPr>
        <dsp:cNvPr id="0" name=""/>
        <dsp:cNvSpPr/>
      </dsp:nvSpPr>
      <dsp:spPr>
        <a:xfrm>
          <a:off x="6312375" y="1829227"/>
          <a:ext cx="1645917" cy="164591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Outpatient clinic</a:t>
          </a:r>
        </a:p>
      </dsp:txBody>
      <dsp:txXfrm>
        <a:off x="6553414" y="2070266"/>
        <a:ext cx="1163839" cy="1163839"/>
      </dsp:txXfrm>
    </dsp:sp>
    <dsp:sp modelId="{7911CE70-E084-4084-9B1E-FA32AE4FAE14}">
      <dsp:nvSpPr>
        <dsp:cNvPr id="0" name=""/>
        <dsp:cNvSpPr/>
      </dsp:nvSpPr>
      <dsp:spPr>
        <a:xfrm>
          <a:off x="4319311" y="3822290"/>
          <a:ext cx="1645917" cy="164591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Acute Care Unit</a:t>
          </a:r>
        </a:p>
      </dsp:txBody>
      <dsp:txXfrm>
        <a:off x="4560350" y="4063329"/>
        <a:ext cx="1163839" cy="1163839"/>
      </dsp:txXfrm>
    </dsp:sp>
    <dsp:sp modelId="{378F8384-8273-4C28-A66D-4C7E28C311C9}">
      <dsp:nvSpPr>
        <dsp:cNvPr id="0" name=""/>
        <dsp:cNvSpPr/>
      </dsp:nvSpPr>
      <dsp:spPr>
        <a:xfrm>
          <a:off x="2326247" y="1829227"/>
          <a:ext cx="1645917" cy="164591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Inpatient Service</a:t>
          </a:r>
        </a:p>
      </dsp:txBody>
      <dsp:txXfrm>
        <a:off x="2567286" y="2070266"/>
        <a:ext cx="1163839" cy="1163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395F2-6547-4A3E-B6E4-2AB8683B9F48}">
      <dsp:nvSpPr>
        <dsp:cNvPr id="0" name=""/>
        <dsp:cNvSpPr/>
      </dsp:nvSpPr>
      <dsp:spPr>
        <a:xfrm>
          <a:off x="0" y="1135356"/>
          <a:ext cx="10058399" cy="4080151"/>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687324" rIns="780644" bIns="170688"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t>The Advanced Practice Respiratory Therapist (APRT) is a trained, credentialed, and licensed respiratory care practitioner who is employed to provide a scope of practice that exceeds that of the Registered Respiratory Therapist.</a:t>
          </a:r>
        </a:p>
        <a:p>
          <a:pPr marL="228600" lvl="1" indent="-228600" algn="l" defTabSz="1066800" rtl="0">
            <a:lnSpc>
              <a:spcPct val="90000"/>
            </a:lnSpc>
            <a:spcBef>
              <a:spcPct val="0"/>
            </a:spcBef>
            <a:spcAft>
              <a:spcPct val="15000"/>
            </a:spcAft>
            <a:buChar char="•"/>
          </a:pPr>
          <a:r>
            <a:rPr lang="en-US" sz="2400" kern="1200" dirty="0"/>
            <a:t>After obtaining the NBRC RRT credential, the aspiring APRT must successfully complete a </a:t>
          </a:r>
          <a:r>
            <a:rPr lang="en-US" sz="2400" kern="1200" dirty="0" err="1"/>
            <a:t>CoARC</a:t>
          </a:r>
          <a:r>
            <a:rPr lang="en-US" sz="2400" kern="1200" dirty="0"/>
            <a:t>-accredited APRT graduate-level education and training program that provides a curricular emphasis that enables the APRT to provide evidence-based, complex diagnostic and therapeutic clinical practice and disease management.</a:t>
          </a:r>
        </a:p>
      </dsp:txBody>
      <dsp:txXfrm>
        <a:off x="0" y="1135356"/>
        <a:ext cx="10058399" cy="4080151"/>
      </dsp:txXfrm>
    </dsp:sp>
    <dsp:sp modelId="{F66932B9-421A-4292-8E15-318F5B31C7E5}">
      <dsp:nvSpPr>
        <dsp:cNvPr id="0" name=""/>
        <dsp:cNvSpPr/>
      </dsp:nvSpPr>
      <dsp:spPr>
        <a:xfrm>
          <a:off x="502428" y="151279"/>
          <a:ext cx="7034004" cy="11925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rtl="0">
            <a:lnSpc>
              <a:spcPct val="90000"/>
            </a:lnSpc>
            <a:spcBef>
              <a:spcPct val="0"/>
            </a:spcBef>
            <a:spcAft>
              <a:spcPct val="35000"/>
            </a:spcAft>
            <a:buNone/>
          </a:pPr>
          <a:r>
            <a:rPr lang="en-US" sz="2400" kern="1200" dirty="0"/>
            <a:t>AARC, CoARC, NBRC APRT Taskforce</a:t>
          </a:r>
        </a:p>
      </dsp:txBody>
      <dsp:txXfrm>
        <a:off x="560642" y="209493"/>
        <a:ext cx="6917576" cy="10760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EDAE0-44B0-4BBE-9D06-FABD917FC602}">
      <dsp:nvSpPr>
        <dsp:cNvPr id="0" name=""/>
        <dsp:cNvSpPr/>
      </dsp:nvSpPr>
      <dsp:spPr>
        <a:xfrm>
          <a:off x="0" y="0"/>
          <a:ext cx="10058399" cy="4458353"/>
        </a:xfrm>
        <a:prstGeom prst="roundRect">
          <a:avLst>
            <a:gd name="adj" fmla="val 5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7160" rIns="177800" bIns="0" numCol="1" spcCol="1270" anchor="t" anchorCtr="0">
          <a:noAutofit/>
        </a:bodyPr>
        <a:lstStyle/>
        <a:p>
          <a:pPr marL="0" lvl="0" indent="0" algn="r" defTabSz="1778000" rtl="0">
            <a:lnSpc>
              <a:spcPct val="90000"/>
            </a:lnSpc>
            <a:spcBef>
              <a:spcPct val="0"/>
            </a:spcBef>
            <a:spcAft>
              <a:spcPts val="0"/>
            </a:spcAft>
            <a:buNone/>
          </a:pPr>
          <a:r>
            <a:rPr lang="en-US" sz="4000" kern="1200" dirty="0"/>
            <a:t>OSRC Legislative  Strategic Goals </a:t>
          </a:r>
        </a:p>
      </dsp:txBody>
      <dsp:txXfrm rot="16200000">
        <a:off x="-822084" y="822084"/>
        <a:ext cx="3655849" cy="2011680"/>
      </dsp:txXfrm>
    </dsp:sp>
    <dsp:sp modelId="{407824F9-2F7B-4C91-AC98-87464F291748}">
      <dsp:nvSpPr>
        <dsp:cNvPr id="0" name=""/>
        <dsp:cNvSpPr/>
      </dsp:nvSpPr>
      <dsp:spPr>
        <a:xfrm>
          <a:off x="2011680" y="0"/>
          <a:ext cx="7493508" cy="445835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6299" rIns="0" bIns="0" numCol="1" spcCol="1270" anchor="t" anchorCtr="0">
          <a:noAutofit/>
        </a:bodyPr>
        <a:lstStyle/>
        <a:p>
          <a:pPr marL="0" lvl="0" indent="0" algn="l" defTabSz="1377950" rtl="0">
            <a:lnSpc>
              <a:spcPct val="90000"/>
            </a:lnSpc>
            <a:spcBef>
              <a:spcPct val="0"/>
            </a:spcBef>
            <a:spcAft>
              <a:spcPct val="35000"/>
            </a:spcAft>
            <a:buNone/>
          </a:pPr>
          <a:r>
            <a:rPr lang="en-US" sz="3100" i="0" kern="1200" dirty="0"/>
            <a:t>Begin the process for creating an “</a:t>
          </a:r>
          <a:r>
            <a:rPr lang="en-US" sz="3100" i="0" u="sng" kern="1200" dirty="0"/>
            <a:t>advanced</a:t>
          </a:r>
          <a:r>
            <a:rPr lang="en-US" sz="3100" i="0" kern="1200" dirty="0"/>
            <a:t> practice respiratory therapy” license with its own scope of practice, required education and examination in the State of Ohio. (2019-2020)</a:t>
          </a:r>
        </a:p>
        <a:p>
          <a:pPr marL="0" lvl="0" indent="0" algn="l" defTabSz="1377950" rtl="0">
            <a:lnSpc>
              <a:spcPct val="90000"/>
            </a:lnSpc>
            <a:spcBef>
              <a:spcPct val="0"/>
            </a:spcBef>
            <a:spcAft>
              <a:spcPct val="35000"/>
            </a:spcAft>
            <a:buNone/>
          </a:pPr>
          <a:r>
            <a:rPr lang="en-US" sz="3100" i="0" kern="1200" dirty="0"/>
            <a:t>Develop draft language that would be supported or not-opposed by all stakeholders as we seek sponsorship, bill introduction, committee votes, House and Senate passage. (2021-2022)</a:t>
          </a:r>
        </a:p>
      </dsp:txBody>
      <dsp:txXfrm>
        <a:off x="2011680" y="0"/>
        <a:ext cx="7493508" cy="445835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BC6D4-F3CD-4A03-BE3F-C1F093DD9F30}">
      <dsp:nvSpPr>
        <dsp:cNvPr id="0" name=""/>
        <dsp:cNvSpPr/>
      </dsp:nvSpPr>
      <dsp:spPr>
        <a:xfrm>
          <a:off x="0" y="138686"/>
          <a:ext cx="8549640" cy="124281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Initial positive discussions with SMBO (July 2019)</a:t>
          </a:r>
        </a:p>
      </dsp:txBody>
      <dsp:txXfrm>
        <a:off x="36401" y="175087"/>
        <a:ext cx="6925484" cy="1170014"/>
      </dsp:txXfrm>
    </dsp:sp>
    <dsp:sp modelId="{8D1C3A75-1406-4095-BAE7-EB03C2B4A917}">
      <dsp:nvSpPr>
        <dsp:cNvPr id="0" name=""/>
        <dsp:cNvSpPr/>
      </dsp:nvSpPr>
      <dsp:spPr>
        <a:xfrm>
          <a:off x="754379" y="1714814"/>
          <a:ext cx="8549640" cy="152019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Held Regional Forums in each OSRC district (November 2019 – January 2020)</a:t>
          </a:r>
        </a:p>
        <a:p>
          <a:pPr marL="171450" lvl="1" indent="-171450" algn="l" defTabSz="711200" rtl="0">
            <a:lnSpc>
              <a:spcPct val="90000"/>
            </a:lnSpc>
            <a:spcBef>
              <a:spcPct val="0"/>
            </a:spcBef>
            <a:spcAft>
              <a:spcPct val="15000"/>
            </a:spcAft>
            <a:buChar char="•"/>
          </a:pPr>
          <a:r>
            <a:rPr lang="en-US" sz="1600" kern="1200"/>
            <a:t>Medical Directors, Pulmonologists, Critical Care, Sleep, Anesthesia… and RT managers/directors and staff</a:t>
          </a:r>
        </a:p>
      </dsp:txBody>
      <dsp:txXfrm>
        <a:off x="798904" y="1759339"/>
        <a:ext cx="6718086" cy="1431140"/>
      </dsp:txXfrm>
    </dsp:sp>
    <dsp:sp modelId="{0C93D975-FF4D-4031-BA49-9DBEC809CE7F}">
      <dsp:nvSpPr>
        <dsp:cNvPr id="0" name=""/>
        <dsp:cNvSpPr/>
      </dsp:nvSpPr>
      <dsp:spPr>
        <a:xfrm>
          <a:off x="1508759" y="3547109"/>
          <a:ext cx="8549640" cy="152019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Held Formal Multi-disciplinary Collaborative Forums (June 2020-August 2020)</a:t>
          </a:r>
        </a:p>
        <a:p>
          <a:pPr marL="171450" lvl="1" indent="-171450" algn="l" defTabSz="711200" rtl="0">
            <a:lnSpc>
              <a:spcPct val="90000"/>
            </a:lnSpc>
            <a:spcBef>
              <a:spcPct val="0"/>
            </a:spcBef>
            <a:spcAft>
              <a:spcPct val="15000"/>
            </a:spcAft>
            <a:buChar char="•"/>
          </a:pPr>
          <a:r>
            <a:rPr lang="en-US" sz="1600" kern="1200" dirty="0"/>
            <a:t>All stakeholders (APRNs, PAs, Nursing Board, Hospital Association, etc.) to discuss need, value, scope and develop draft language</a:t>
          </a:r>
        </a:p>
      </dsp:txBody>
      <dsp:txXfrm>
        <a:off x="1553284" y="3591634"/>
        <a:ext cx="6718086" cy="1431140"/>
      </dsp:txXfrm>
    </dsp:sp>
    <dsp:sp modelId="{AC9757EF-4D64-41EF-B0F8-60766EA8BED3}">
      <dsp:nvSpPr>
        <dsp:cNvPr id="0" name=""/>
        <dsp:cNvSpPr/>
      </dsp:nvSpPr>
      <dsp:spPr>
        <a:xfrm>
          <a:off x="7561516" y="1152810"/>
          <a:ext cx="988123" cy="988123"/>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783844" y="1152810"/>
        <a:ext cx="543467" cy="743563"/>
      </dsp:txXfrm>
    </dsp:sp>
    <dsp:sp modelId="{26CF0C97-A591-49B1-A194-4D50960C6BFE}">
      <dsp:nvSpPr>
        <dsp:cNvPr id="0" name=""/>
        <dsp:cNvSpPr/>
      </dsp:nvSpPr>
      <dsp:spPr>
        <a:xfrm>
          <a:off x="8315896" y="2999381"/>
          <a:ext cx="988123" cy="988123"/>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38224" y="2999381"/>
        <a:ext cx="543467" cy="74356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4ED57-0690-4F1C-BCE7-97E4C88B10E4}">
      <dsp:nvSpPr>
        <dsp:cNvPr id="0" name=""/>
        <dsp:cNvSpPr/>
      </dsp:nvSpPr>
      <dsp:spPr>
        <a:xfrm>
          <a:off x="828992" y="0"/>
          <a:ext cx="9395248" cy="5153891"/>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9C5639-3FE4-4241-B10E-C230ADFB7C26}">
      <dsp:nvSpPr>
        <dsp:cNvPr id="0" name=""/>
        <dsp:cNvSpPr/>
      </dsp:nvSpPr>
      <dsp:spPr>
        <a:xfrm>
          <a:off x="625117" y="1546167"/>
          <a:ext cx="4766706" cy="206155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i="0" kern="1200" dirty="0"/>
            <a:t>Made revisions based on professional organization feedback and SMBO feedback (2021)</a:t>
          </a:r>
          <a:endParaRPr lang="en-US" sz="3000" kern="1200" dirty="0"/>
        </a:p>
      </dsp:txBody>
      <dsp:txXfrm>
        <a:off x="725754" y="1646804"/>
        <a:ext cx="4565432" cy="1860282"/>
      </dsp:txXfrm>
    </dsp:sp>
    <dsp:sp modelId="{3151BD7E-CE73-4906-94EF-B08B7F1B2B98}">
      <dsp:nvSpPr>
        <dsp:cNvPr id="0" name=""/>
        <dsp:cNvSpPr/>
      </dsp:nvSpPr>
      <dsp:spPr>
        <a:xfrm>
          <a:off x="5661408" y="1546167"/>
          <a:ext cx="4766706" cy="206155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b="0" i="0" kern="1200" dirty="0"/>
            <a:t>Re-submitted to Legislative Services Commission for re-drafting (2022) </a:t>
          </a:r>
          <a:endParaRPr lang="en-US" sz="3000" kern="1200" dirty="0"/>
        </a:p>
      </dsp:txBody>
      <dsp:txXfrm>
        <a:off x="5762045" y="1646804"/>
        <a:ext cx="4565432" cy="18602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ECE57-12A3-48F2-B6A6-7901072EB129}">
      <dsp:nvSpPr>
        <dsp:cNvPr id="0" name=""/>
        <dsp:cNvSpPr/>
      </dsp:nvSpPr>
      <dsp:spPr>
        <a:xfrm>
          <a:off x="1964" y="379652"/>
          <a:ext cx="4189362" cy="42810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 "Advanced practice respiratory therapist" means an individual who holds a current, valid license issued under this chapter that authorizes the practice of respiratory care as an advanced practice respiratory therapist. </a:t>
          </a:r>
        </a:p>
      </dsp:txBody>
      <dsp:txXfrm>
        <a:off x="124666" y="502354"/>
        <a:ext cx="3943958" cy="4035601"/>
      </dsp:txXfrm>
    </dsp:sp>
    <dsp:sp modelId="{39C2DCAD-93D5-4B5F-985A-5F4CD3B9CF29}">
      <dsp:nvSpPr>
        <dsp:cNvPr id="0" name=""/>
        <dsp:cNvSpPr/>
      </dsp:nvSpPr>
      <dsp:spPr>
        <a:xfrm>
          <a:off x="4610263" y="2000674"/>
          <a:ext cx="888144" cy="10389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10263" y="2208466"/>
        <a:ext cx="621701" cy="623377"/>
      </dsp:txXfrm>
    </dsp:sp>
    <dsp:sp modelId="{B14726C0-F0AF-4DEF-82F2-C5BDE8A91857}">
      <dsp:nvSpPr>
        <dsp:cNvPr id="0" name=""/>
        <dsp:cNvSpPr/>
      </dsp:nvSpPr>
      <dsp:spPr>
        <a:xfrm>
          <a:off x="5867072" y="379652"/>
          <a:ext cx="4189362" cy="42810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(J) "Practice of respiratory care as an advanced practice respiratory therapist" means providing to individuals and groups care that requires knowledge and skill obtained from advanced formal education, training, and clinical experience. Such care includes the performance of services delegated by a supervising physician in the diagnosis and treatment of patients with cardiopulmonary diseases or conditions, including prescribing, ordering, procuring, dispensing, and administering drugs and medical devices. </a:t>
          </a:r>
        </a:p>
      </dsp:txBody>
      <dsp:txXfrm>
        <a:off x="5989774" y="502354"/>
        <a:ext cx="3943958" cy="4035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47F83-8790-4D4F-921C-09921F7D68DE}">
      <dsp:nvSpPr>
        <dsp:cNvPr id="0" name=""/>
        <dsp:cNvSpPr/>
      </dsp:nvSpPr>
      <dsp:spPr>
        <a:xfrm>
          <a:off x="0" y="0"/>
          <a:ext cx="4960882" cy="496088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D0764-EF56-4E30-B66A-0207DA41B71B}">
      <dsp:nvSpPr>
        <dsp:cNvPr id="0" name=""/>
        <dsp:cNvSpPr/>
      </dsp:nvSpPr>
      <dsp:spPr>
        <a:xfrm>
          <a:off x="2480441" y="0"/>
          <a:ext cx="7577958" cy="496088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500" kern="1200" dirty="0"/>
            <a:t>No plans to make any changes to current RRT scope of practice.</a:t>
          </a:r>
        </a:p>
      </dsp:txBody>
      <dsp:txXfrm>
        <a:off x="2480441" y="0"/>
        <a:ext cx="7577958" cy="4960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395F2-6547-4A3E-B6E4-2AB8683B9F48}">
      <dsp:nvSpPr>
        <dsp:cNvPr id="0" name=""/>
        <dsp:cNvSpPr/>
      </dsp:nvSpPr>
      <dsp:spPr>
        <a:xfrm>
          <a:off x="0" y="1135356"/>
          <a:ext cx="10058399" cy="4080151"/>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0644" tIns="791464" rIns="780644" bIns="170688"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t>Developed a definition and model scope of practice</a:t>
          </a:r>
        </a:p>
        <a:p>
          <a:pPr marL="228600" lvl="1" indent="-228600" algn="l" defTabSz="1066800" rtl="0">
            <a:lnSpc>
              <a:spcPct val="90000"/>
            </a:lnSpc>
            <a:spcBef>
              <a:spcPct val="0"/>
            </a:spcBef>
            <a:spcAft>
              <a:spcPct val="15000"/>
            </a:spcAft>
            <a:buChar char="•"/>
          </a:pPr>
          <a:r>
            <a:rPr lang="en-US" sz="2400" kern="1200" dirty="0"/>
            <a:t>Identified gap in care for cardiopulmonary patients in the literature</a:t>
          </a:r>
        </a:p>
        <a:p>
          <a:pPr marL="228600" lvl="1" indent="-228600" algn="l" defTabSz="1066800">
            <a:lnSpc>
              <a:spcPct val="90000"/>
            </a:lnSpc>
            <a:spcBef>
              <a:spcPct val="0"/>
            </a:spcBef>
            <a:spcAft>
              <a:spcPct val="15000"/>
            </a:spcAft>
            <a:buChar char="•"/>
          </a:pPr>
          <a:r>
            <a:rPr lang="en-US" sz="2400" kern="1200" dirty="0"/>
            <a:t>Commissioned 3rd party to conduct needs assessment with physicians</a:t>
          </a:r>
        </a:p>
        <a:p>
          <a:pPr marL="228600" lvl="1" indent="-228600" algn="l" defTabSz="1066800">
            <a:lnSpc>
              <a:spcPct val="90000"/>
            </a:lnSpc>
            <a:spcBef>
              <a:spcPct val="0"/>
            </a:spcBef>
            <a:spcAft>
              <a:spcPct val="15000"/>
            </a:spcAft>
            <a:buChar char="•"/>
          </a:pPr>
          <a:r>
            <a:rPr lang="en-US" sz="2400" kern="1200" dirty="0"/>
            <a:t>Pursuing direct billing and supporting states with APRT education and licensing</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endParaRPr lang="en-US" sz="2400" kern="1200" dirty="0"/>
        </a:p>
      </dsp:txBody>
      <dsp:txXfrm>
        <a:off x="0" y="1135356"/>
        <a:ext cx="10058399" cy="4080151"/>
      </dsp:txXfrm>
    </dsp:sp>
    <dsp:sp modelId="{F66932B9-421A-4292-8E15-318F5B31C7E5}">
      <dsp:nvSpPr>
        <dsp:cNvPr id="0" name=""/>
        <dsp:cNvSpPr/>
      </dsp:nvSpPr>
      <dsp:spPr>
        <a:xfrm>
          <a:off x="502428" y="151279"/>
          <a:ext cx="7034004" cy="119251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1066800" rtl="0">
            <a:lnSpc>
              <a:spcPct val="90000"/>
            </a:lnSpc>
            <a:spcBef>
              <a:spcPct val="0"/>
            </a:spcBef>
            <a:spcAft>
              <a:spcPct val="35000"/>
            </a:spcAft>
            <a:buNone/>
          </a:pPr>
          <a:r>
            <a:rPr lang="en-US" sz="2400" kern="1200" dirty="0"/>
            <a:t>AARC, CoARC, NBRC APRT Taskforce</a:t>
          </a:r>
        </a:p>
      </dsp:txBody>
      <dsp:txXfrm>
        <a:off x="560642" y="209493"/>
        <a:ext cx="6917576" cy="10760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E0108-AA00-4159-9E96-EB8AFE78CE68}">
      <dsp:nvSpPr>
        <dsp:cNvPr id="0" name=""/>
        <dsp:cNvSpPr/>
      </dsp:nvSpPr>
      <dsp:spPr>
        <a:xfrm rot="16200000">
          <a:off x="2881502" y="-2881502"/>
          <a:ext cx="5200650" cy="10963656"/>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0" tIns="0" rIns="263922" bIns="0" numCol="1" spcCol="1270" anchor="t" anchorCtr="0">
          <a:noAutofit/>
        </a:bodyPr>
        <a:lstStyle/>
        <a:p>
          <a:pPr marL="0" lvl="0" indent="0" algn="l" defTabSz="1866900" rtl="0">
            <a:lnSpc>
              <a:spcPct val="90000"/>
            </a:lnSpc>
            <a:spcBef>
              <a:spcPct val="0"/>
            </a:spcBef>
            <a:spcAft>
              <a:spcPct val="35000"/>
            </a:spcAft>
            <a:buNone/>
          </a:pPr>
          <a:r>
            <a:rPr lang="en-US" sz="4200" kern="1200" dirty="0"/>
            <a:t>Accreditation Standards for APRT</a:t>
          </a:r>
        </a:p>
        <a:p>
          <a:pPr marL="285750" lvl="1" indent="-285750" algn="l" defTabSz="1466850" rtl="0">
            <a:lnSpc>
              <a:spcPct val="90000"/>
            </a:lnSpc>
            <a:spcBef>
              <a:spcPct val="0"/>
            </a:spcBef>
            <a:spcAft>
              <a:spcPct val="15000"/>
            </a:spcAft>
            <a:buChar char="•"/>
          </a:pPr>
          <a:r>
            <a:rPr lang="en-US" sz="3300" kern="1200" dirty="0"/>
            <a:t>Master’s degree or higher</a:t>
          </a:r>
        </a:p>
        <a:p>
          <a:pPr marL="285750" lvl="1" indent="-285750" algn="l" defTabSz="1466850">
            <a:lnSpc>
              <a:spcPct val="90000"/>
            </a:lnSpc>
            <a:spcBef>
              <a:spcPct val="0"/>
            </a:spcBef>
            <a:spcAft>
              <a:spcPct val="15000"/>
            </a:spcAft>
            <a:buChar char="•"/>
          </a:pPr>
          <a:r>
            <a:rPr lang="en-US" sz="3300" kern="1200" dirty="0"/>
            <a:t>Graduate of </a:t>
          </a:r>
          <a:r>
            <a:rPr lang="en-US" sz="3300" kern="1200" dirty="0" err="1"/>
            <a:t>CoARC</a:t>
          </a:r>
          <a:r>
            <a:rPr lang="en-US" sz="3300" kern="1200" dirty="0"/>
            <a:t> accredited program, baccalaureate degree, RRT credential, one year clinical practice…</a:t>
          </a:r>
        </a:p>
        <a:p>
          <a:pPr marL="285750" lvl="1" indent="-285750" algn="l" defTabSz="1466850">
            <a:lnSpc>
              <a:spcPct val="90000"/>
            </a:lnSpc>
            <a:spcBef>
              <a:spcPct val="0"/>
            </a:spcBef>
            <a:spcAft>
              <a:spcPct val="15000"/>
            </a:spcAft>
            <a:buChar char="•"/>
          </a:pPr>
          <a:r>
            <a:rPr lang="en-US" sz="3300" kern="1200" dirty="0"/>
            <a:t>Endorsed/Supported by AARC, ACCP, ATS, ASA</a:t>
          </a:r>
        </a:p>
      </dsp:txBody>
      <dsp:txXfrm rot="5400000">
        <a:off x="-1" y="1040131"/>
        <a:ext cx="10963656" cy="3120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E03A-D6E3-4DE9-A050-9253C6EA9DA1}">
      <dsp:nvSpPr>
        <dsp:cNvPr id="0" name=""/>
        <dsp:cNvSpPr/>
      </dsp:nvSpPr>
      <dsp:spPr>
        <a:xfrm>
          <a:off x="2158" y="867388"/>
          <a:ext cx="4603714" cy="27622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0" i="0" kern="1200"/>
            <a:t>NBRC formed “APRT Role Analysis” committee</a:t>
          </a:r>
          <a:endParaRPr lang="en-US" sz="2900" kern="1200"/>
        </a:p>
        <a:p>
          <a:pPr marL="228600" lvl="1" indent="-228600" algn="l" defTabSz="1022350">
            <a:lnSpc>
              <a:spcPct val="90000"/>
            </a:lnSpc>
            <a:spcBef>
              <a:spcPct val="0"/>
            </a:spcBef>
            <a:spcAft>
              <a:spcPct val="15000"/>
            </a:spcAft>
            <a:buChar char="•"/>
          </a:pPr>
          <a:r>
            <a:rPr lang="en-US" sz="2300" b="0" i="0" kern="1200"/>
            <a:t>Medical specialties</a:t>
          </a:r>
          <a:endParaRPr lang="en-US" sz="2300" kern="1200"/>
        </a:p>
        <a:p>
          <a:pPr marL="228600" lvl="1" indent="-228600" algn="l" defTabSz="1022350">
            <a:lnSpc>
              <a:spcPct val="90000"/>
            </a:lnSpc>
            <a:spcBef>
              <a:spcPct val="0"/>
            </a:spcBef>
            <a:spcAft>
              <a:spcPct val="15000"/>
            </a:spcAft>
            <a:buChar char="•"/>
          </a:pPr>
          <a:r>
            <a:rPr lang="en-US" sz="2300" b="0" i="0" kern="1200"/>
            <a:t>Other cardio-pulmonary APPs</a:t>
          </a:r>
          <a:endParaRPr lang="en-US" sz="2300" kern="1200"/>
        </a:p>
        <a:p>
          <a:pPr marL="228600" lvl="1" indent="-228600" algn="l" defTabSz="1022350">
            <a:lnSpc>
              <a:spcPct val="90000"/>
            </a:lnSpc>
            <a:spcBef>
              <a:spcPct val="0"/>
            </a:spcBef>
            <a:spcAft>
              <a:spcPct val="15000"/>
            </a:spcAft>
            <a:buChar char="•"/>
          </a:pPr>
          <a:r>
            <a:rPr lang="en-US" sz="2300" b="0" i="0" kern="1200"/>
            <a:t>Employers</a:t>
          </a:r>
          <a:endParaRPr lang="en-US" sz="2300" kern="1200"/>
        </a:p>
        <a:p>
          <a:pPr marL="228600" lvl="1" indent="-228600" algn="l" defTabSz="1022350">
            <a:lnSpc>
              <a:spcPct val="90000"/>
            </a:lnSpc>
            <a:spcBef>
              <a:spcPct val="0"/>
            </a:spcBef>
            <a:spcAft>
              <a:spcPct val="15000"/>
            </a:spcAft>
            <a:buChar char="•"/>
          </a:pPr>
          <a:r>
            <a:rPr lang="en-US" sz="2300" b="0" i="0" kern="1200"/>
            <a:t>Graduates</a:t>
          </a:r>
          <a:endParaRPr lang="en-US" sz="2300" kern="1200"/>
        </a:p>
      </dsp:txBody>
      <dsp:txXfrm>
        <a:off x="83061" y="948291"/>
        <a:ext cx="4441908" cy="2600422"/>
      </dsp:txXfrm>
    </dsp:sp>
    <dsp:sp modelId="{FC253787-8135-48F5-8942-ACF52A303121}">
      <dsp:nvSpPr>
        <dsp:cNvPr id="0" name=""/>
        <dsp:cNvSpPr/>
      </dsp:nvSpPr>
      <dsp:spPr>
        <a:xfrm>
          <a:off x="5066245" y="1677641"/>
          <a:ext cx="975987" cy="11417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066245" y="1905985"/>
        <a:ext cx="683191" cy="685033"/>
      </dsp:txXfrm>
    </dsp:sp>
    <dsp:sp modelId="{1A1B307C-5839-452F-870C-C4C72F3B0BC5}">
      <dsp:nvSpPr>
        <dsp:cNvPr id="0" name=""/>
        <dsp:cNvSpPr/>
      </dsp:nvSpPr>
      <dsp:spPr>
        <a:xfrm>
          <a:off x="6447359" y="867388"/>
          <a:ext cx="4603714" cy="27622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kern="1200" dirty="0"/>
            <a:t>APRT Competency Exam outline and content</a:t>
          </a:r>
          <a:endParaRPr lang="en-US" sz="2900" kern="1200" dirty="0"/>
        </a:p>
      </dsp:txBody>
      <dsp:txXfrm>
        <a:off x="6528262" y="948291"/>
        <a:ext cx="4441908" cy="26004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16C40-FD5F-4B2A-AF0F-113B67B7ECFE}">
      <dsp:nvSpPr>
        <dsp:cNvPr id="0" name=""/>
        <dsp:cNvSpPr/>
      </dsp:nvSpPr>
      <dsp:spPr>
        <a:xfrm>
          <a:off x="5486400" y="2966800"/>
          <a:ext cx="3881668" cy="673677"/>
        </a:xfrm>
        <a:custGeom>
          <a:avLst/>
          <a:gdLst/>
          <a:ahLst/>
          <a:cxnLst/>
          <a:rect l="0" t="0" r="0" b="0"/>
          <a:pathLst>
            <a:path>
              <a:moveTo>
                <a:pt x="0" y="0"/>
              </a:moveTo>
              <a:lnTo>
                <a:pt x="0" y="336838"/>
              </a:lnTo>
              <a:lnTo>
                <a:pt x="3881668" y="336838"/>
              </a:lnTo>
              <a:lnTo>
                <a:pt x="3881668" y="6736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CB64D-B51A-46F5-99F5-DBBAE540E7FE}">
      <dsp:nvSpPr>
        <dsp:cNvPr id="0" name=""/>
        <dsp:cNvSpPr/>
      </dsp:nvSpPr>
      <dsp:spPr>
        <a:xfrm>
          <a:off x="5440679" y="2966800"/>
          <a:ext cx="91440" cy="673677"/>
        </a:xfrm>
        <a:custGeom>
          <a:avLst/>
          <a:gdLst/>
          <a:ahLst/>
          <a:cxnLst/>
          <a:rect l="0" t="0" r="0" b="0"/>
          <a:pathLst>
            <a:path>
              <a:moveTo>
                <a:pt x="45720" y="0"/>
              </a:moveTo>
              <a:lnTo>
                <a:pt x="45720" y="6736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2DA420-8EAA-4648-AB5E-19BCFE71A7A0}">
      <dsp:nvSpPr>
        <dsp:cNvPr id="0" name=""/>
        <dsp:cNvSpPr/>
      </dsp:nvSpPr>
      <dsp:spPr>
        <a:xfrm>
          <a:off x="1604731" y="2966800"/>
          <a:ext cx="3881668" cy="673677"/>
        </a:xfrm>
        <a:custGeom>
          <a:avLst/>
          <a:gdLst/>
          <a:ahLst/>
          <a:cxnLst/>
          <a:rect l="0" t="0" r="0" b="0"/>
          <a:pathLst>
            <a:path>
              <a:moveTo>
                <a:pt x="3881668" y="0"/>
              </a:moveTo>
              <a:lnTo>
                <a:pt x="3881668" y="336838"/>
              </a:lnTo>
              <a:lnTo>
                <a:pt x="0" y="336838"/>
              </a:lnTo>
              <a:lnTo>
                <a:pt x="0" y="6736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9399A3-3FBE-4C02-9C21-F7F3D458E2BD}">
      <dsp:nvSpPr>
        <dsp:cNvPr id="0" name=""/>
        <dsp:cNvSpPr/>
      </dsp:nvSpPr>
      <dsp:spPr>
        <a:xfrm>
          <a:off x="3882404" y="566389"/>
          <a:ext cx="3207990" cy="2400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rtl="0">
            <a:lnSpc>
              <a:spcPct val="90000"/>
            </a:lnSpc>
            <a:spcBef>
              <a:spcPct val="0"/>
            </a:spcBef>
            <a:spcAft>
              <a:spcPct val="35000"/>
            </a:spcAft>
            <a:buNone/>
          </a:pPr>
          <a:r>
            <a:rPr lang="en-US" sz="4400" kern="1200" dirty="0"/>
            <a:t>Establishing support for APRT</a:t>
          </a:r>
        </a:p>
      </dsp:txBody>
      <dsp:txXfrm>
        <a:off x="3882404" y="566389"/>
        <a:ext cx="3207990" cy="2400410"/>
      </dsp:txXfrm>
    </dsp:sp>
    <dsp:sp modelId="{15C5F266-14C8-4C9B-A40F-FF0DFD261629}">
      <dsp:nvSpPr>
        <dsp:cNvPr id="0" name=""/>
        <dsp:cNvSpPr/>
      </dsp:nvSpPr>
      <dsp:spPr>
        <a:xfrm>
          <a:off x="736" y="3640477"/>
          <a:ext cx="3207990" cy="2400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rtl="0">
            <a:lnSpc>
              <a:spcPct val="90000"/>
            </a:lnSpc>
            <a:spcBef>
              <a:spcPct val="0"/>
            </a:spcBef>
            <a:spcAft>
              <a:spcPct val="35000"/>
            </a:spcAft>
            <a:buNone/>
          </a:pPr>
          <a:r>
            <a:rPr lang="en-US" sz="4400" kern="1200"/>
            <a:t>Advisory committee and Medical Director</a:t>
          </a:r>
        </a:p>
      </dsp:txBody>
      <dsp:txXfrm>
        <a:off x="736" y="3640477"/>
        <a:ext cx="3207990" cy="2400410"/>
      </dsp:txXfrm>
    </dsp:sp>
    <dsp:sp modelId="{8CFA7A0B-C9C8-4D73-A8F2-B0AACB12D3D6}">
      <dsp:nvSpPr>
        <dsp:cNvPr id="0" name=""/>
        <dsp:cNvSpPr/>
      </dsp:nvSpPr>
      <dsp:spPr>
        <a:xfrm>
          <a:off x="3882404" y="3640477"/>
          <a:ext cx="3207990" cy="2400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rtl="0">
            <a:lnSpc>
              <a:spcPct val="90000"/>
            </a:lnSpc>
            <a:spcBef>
              <a:spcPct val="0"/>
            </a:spcBef>
            <a:spcAft>
              <a:spcPct val="35000"/>
            </a:spcAft>
            <a:buNone/>
          </a:pPr>
          <a:r>
            <a:rPr lang="en-US" sz="4400" kern="1200"/>
            <a:t>Clinical partners</a:t>
          </a:r>
        </a:p>
      </dsp:txBody>
      <dsp:txXfrm>
        <a:off x="3882404" y="3640477"/>
        <a:ext cx="3207990" cy="2400410"/>
      </dsp:txXfrm>
    </dsp:sp>
    <dsp:sp modelId="{B4CF801D-C29B-4622-A736-CE757D793B1C}">
      <dsp:nvSpPr>
        <dsp:cNvPr id="0" name=""/>
        <dsp:cNvSpPr/>
      </dsp:nvSpPr>
      <dsp:spPr>
        <a:xfrm>
          <a:off x="7764073" y="3640477"/>
          <a:ext cx="3207990" cy="24004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rtl="0">
            <a:lnSpc>
              <a:spcPct val="90000"/>
            </a:lnSpc>
            <a:spcBef>
              <a:spcPct val="0"/>
            </a:spcBef>
            <a:spcAft>
              <a:spcPct val="35000"/>
            </a:spcAft>
            <a:buNone/>
          </a:pPr>
          <a:r>
            <a:rPr lang="en-US" sz="4400" kern="1200"/>
            <a:t>Local/State needs assessment</a:t>
          </a:r>
        </a:p>
      </dsp:txBody>
      <dsp:txXfrm>
        <a:off x="7764073" y="3640477"/>
        <a:ext cx="3207990" cy="24004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C256E-6694-43B7-87FD-ABD9C2517098}">
      <dsp:nvSpPr>
        <dsp:cNvPr id="0" name=""/>
        <dsp:cNvSpPr/>
      </dsp:nvSpPr>
      <dsp:spPr>
        <a:xfrm>
          <a:off x="5029199" y="1085096"/>
          <a:ext cx="3938900" cy="843561"/>
        </a:xfrm>
        <a:custGeom>
          <a:avLst/>
          <a:gdLst/>
          <a:ahLst/>
          <a:cxnLst/>
          <a:rect l="0" t="0" r="0" b="0"/>
          <a:pathLst>
            <a:path>
              <a:moveTo>
                <a:pt x="0" y="0"/>
              </a:moveTo>
              <a:lnTo>
                <a:pt x="0" y="615691"/>
              </a:lnTo>
              <a:lnTo>
                <a:pt x="3938900" y="615691"/>
              </a:lnTo>
              <a:lnTo>
                <a:pt x="3938900" y="8435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DBEC5-E391-445A-9C21-F7FA8D999E2C}">
      <dsp:nvSpPr>
        <dsp:cNvPr id="0" name=""/>
        <dsp:cNvSpPr/>
      </dsp:nvSpPr>
      <dsp:spPr>
        <a:xfrm>
          <a:off x="5029199" y="1085096"/>
          <a:ext cx="1312966" cy="843561"/>
        </a:xfrm>
        <a:custGeom>
          <a:avLst/>
          <a:gdLst/>
          <a:ahLst/>
          <a:cxnLst/>
          <a:rect l="0" t="0" r="0" b="0"/>
          <a:pathLst>
            <a:path>
              <a:moveTo>
                <a:pt x="0" y="0"/>
              </a:moveTo>
              <a:lnTo>
                <a:pt x="0" y="615691"/>
              </a:lnTo>
              <a:lnTo>
                <a:pt x="1312966" y="615691"/>
              </a:lnTo>
              <a:lnTo>
                <a:pt x="1312966" y="8435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33D1A-176E-4BC8-89EF-4E6FA8C11F8B}">
      <dsp:nvSpPr>
        <dsp:cNvPr id="0" name=""/>
        <dsp:cNvSpPr/>
      </dsp:nvSpPr>
      <dsp:spPr>
        <a:xfrm>
          <a:off x="3716233" y="1085096"/>
          <a:ext cx="1312966" cy="843561"/>
        </a:xfrm>
        <a:custGeom>
          <a:avLst/>
          <a:gdLst/>
          <a:ahLst/>
          <a:cxnLst/>
          <a:rect l="0" t="0" r="0" b="0"/>
          <a:pathLst>
            <a:path>
              <a:moveTo>
                <a:pt x="1312966" y="0"/>
              </a:moveTo>
              <a:lnTo>
                <a:pt x="1312966" y="615691"/>
              </a:lnTo>
              <a:lnTo>
                <a:pt x="0" y="615691"/>
              </a:lnTo>
              <a:lnTo>
                <a:pt x="0" y="8435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03742-DC87-46C9-89BE-68D4AD4E43C1}">
      <dsp:nvSpPr>
        <dsp:cNvPr id="0" name=""/>
        <dsp:cNvSpPr/>
      </dsp:nvSpPr>
      <dsp:spPr>
        <a:xfrm>
          <a:off x="1090299" y="1085096"/>
          <a:ext cx="3938900" cy="843561"/>
        </a:xfrm>
        <a:custGeom>
          <a:avLst/>
          <a:gdLst/>
          <a:ahLst/>
          <a:cxnLst/>
          <a:rect l="0" t="0" r="0" b="0"/>
          <a:pathLst>
            <a:path>
              <a:moveTo>
                <a:pt x="3938900" y="0"/>
              </a:moveTo>
              <a:lnTo>
                <a:pt x="3938900" y="615691"/>
              </a:lnTo>
              <a:lnTo>
                <a:pt x="0" y="615691"/>
              </a:lnTo>
              <a:lnTo>
                <a:pt x="0" y="8435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88261E-307D-4F32-BC21-9E43A49BE292}">
      <dsp:nvSpPr>
        <dsp:cNvPr id="0" name=""/>
        <dsp:cNvSpPr/>
      </dsp:nvSpPr>
      <dsp:spPr>
        <a:xfrm>
          <a:off x="3944103" y="0"/>
          <a:ext cx="2170193" cy="108509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Conclusions:</a:t>
          </a:r>
        </a:p>
      </dsp:txBody>
      <dsp:txXfrm>
        <a:off x="3944103" y="0"/>
        <a:ext cx="2170193" cy="1085096"/>
      </dsp:txXfrm>
    </dsp:sp>
    <dsp:sp modelId="{206FBFC7-918B-4D98-85AC-F155E4C5D027}">
      <dsp:nvSpPr>
        <dsp:cNvPr id="0" name=""/>
        <dsp:cNvSpPr/>
      </dsp:nvSpPr>
      <dsp:spPr>
        <a:xfrm>
          <a:off x="5202" y="1928658"/>
          <a:ext cx="2170193" cy="274320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There is widespread need for an APRT in Ohio</a:t>
          </a:r>
        </a:p>
      </dsp:txBody>
      <dsp:txXfrm>
        <a:off x="5202" y="1928658"/>
        <a:ext cx="2170193" cy="2743200"/>
      </dsp:txXfrm>
    </dsp:sp>
    <dsp:sp modelId="{C2AD26EA-3DAD-48AB-A582-DD448B08C533}">
      <dsp:nvSpPr>
        <dsp:cNvPr id="0" name=""/>
        <dsp:cNvSpPr/>
      </dsp:nvSpPr>
      <dsp:spPr>
        <a:xfrm>
          <a:off x="2631136" y="1928658"/>
          <a:ext cx="2170193" cy="274320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There are significant expected benefits to patients and employers of APRTs</a:t>
          </a:r>
        </a:p>
      </dsp:txBody>
      <dsp:txXfrm>
        <a:off x="2631136" y="1928658"/>
        <a:ext cx="2170193" cy="2743200"/>
      </dsp:txXfrm>
    </dsp:sp>
    <dsp:sp modelId="{933FD19F-D78B-4A00-82BC-729D59BE6630}">
      <dsp:nvSpPr>
        <dsp:cNvPr id="0" name=""/>
        <dsp:cNvSpPr/>
      </dsp:nvSpPr>
      <dsp:spPr>
        <a:xfrm>
          <a:off x="5257070" y="1928658"/>
          <a:ext cx="2170193" cy="274320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Informed the development of a degree proposal for the MRT graduate program at OSU </a:t>
          </a:r>
        </a:p>
      </dsp:txBody>
      <dsp:txXfrm>
        <a:off x="5257070" y="1928658"/>
        <a:ext cx="2170193" cy="2743200"/>
      </dsp:txXfrm>
    </dsp:sp>
    <dsp:sp modelId="{C2693915-6817-46D5-9C38-46A4EB7B2312}">
      <dsp:nvSpPr>
        <dsp:cNvPr id="0" name=""/>
        <dsp:cNvSpPr/>
      </dsp:nvSpPr>
      <dsp:spPr>
        <a:xfrm>
          <a:off x="7883003" y="1928658"/>
          <a:ext cx="2170193" cy="274320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0">
            <a:lnSpc>
              <a:spcPct val="90000"/>
            </a:lnSpc>
            <a:spcBef>
              <a:spcPct val="0"/>
            </a:spcBef>
            <a:spcAft>
              <a:spcPct val="35000"/>
            </a:spcAft>
            <a:buNone/>
          </a:pPr>
          <a:r>
            <a:rPr lang="en-US" sz="2500" kern="1200" dirty="0"/>
            <a:t>Results may support the need for graduate level educational programs for APRTs in other states</a:t>
          </a:r>
        </a:p>
      </dsp:txBody>
      <dsp:txXfrm>
        <a:off x="7883003" y="1928658"/>
        <a:ext cx="2170193" cy="2743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D4DEF-C251-4846-B2C9-9485AF436D28}">
      <dsp:nvSpPr>
        <dsp:cNvPr id="0" name=""/>
        <dsp:cNvSpPr/>
      </dsp:nvSpPr>
      <dsp:spPr>
        <a:xfrm>
          <a:off x="3195" y="2085625"/>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Master’s Degrees</a:t>
          </a:r>
        </a:p>
      </dsp:txBody>
      <dsp:txXfrm>
        <a:off x="36239" y="2118669"/>
        <a:ext cx="2190320" cy="1062116"/>
      </dsp:txXfrm>
    </dsp:sp>
    <dsp:sp modelId="{59CC5420-0962-49ED-B1A9-BB74B4D7F432}">
      <dsp:nvSpPr>
        <dsp:cNvPr id="0" name=""/>
        <dsp:cNvSpPr/>
      </dsp:nvSpPr>
      <dsp:spPr>
        <a:xfrm rot="18289469">
          <a:off x="1920638" y="1981849"/>
          <a:ext cx="1580493" cy="38320"/>
        </a:xfrm>
        <a:custGeom>
          <a:avLst/>
          <a:gdLst/>
          <a:ahLst/>
          <a:cxnLst/>
          <a:rect l="0" t="0" r="0" b="0"/>
          <a:pathLst>
            <a:path>
              <a:moveTo>
                <a:pt x="0" y="19160"/>
              </a:moveTo>
              <a:lnTo>
                <a:pt x="1580493" y="1916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71373" y="1961497"/>
        <a:ext cx="79024" cy="79024"/>
      </dsp:txXfrm>
    </dsp:sp>
    <dsp:sp modelId="{CB099A69-3791-416B-9368-D607B90C2BBD}">
      <dsp:nvSpPr>
        <dsp:cNvPr id="0" name=""/>
        <dsp:cNvSpPr/>
      </dsp:nvSpPr>
      <dsp:spPr>
        <a:xfrm>
          <a:off x="3162167" y="788190"/>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Master of Science</a:t>
          </a:r>
        </a:p>
      </dsp:txBody>
      <dsp:txXfrm>
        <a:off x="3195211" y="821234"/>
        <a:ext cx="2190320" cy="1062116"/>
      </dsp:txXfrm>
    </dsp:sp>
    <dsp:sp modelId="{3D0A29E5-F95C-4D4F-B5AC-B9C919E760AB}">
      <dsp:nvSpPr>
        <dsp:cNvPr id="0" name=""/>
        <dsp:cNvSpPr/>
      </dsp:nvSpPr>
      <dsp:spPr>
        <a:xfrm rot="19457599">
          <a:off x="5314102" y="1008773"/>
          <a:ext cx="1111510" cy="38320"/>
        </a:xfrm>
        <a:custGeom>
          <a:avLst/>
          <a:gdLst/>
          <a:ahLst/>
          <a:cxnLst/>
          <a:rect l="0" t="0" r="0" b="0"/>
          <a:pathLst>
            <a:path>
              <a:moveTo>
                <a:pt x="0" y="19160"/>
              </a:moveTo>
              <a:lnTo>
                <a:pt x="1111510" y="1916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1000146"/>
        <a:ext cx="55575" cy="55575"/>
      </dsp:txXfrm>
    </dsp:sp>
    <dsp:sp modelId="{7CA4BB3C-AC6A-4B8B-8045-5935C6774AF3}">
      <dsp:nvSpPr>
        <dsp:cNvPr id="0" name=""/>
        <dsp:cNvSpPr/>
      </dsp:nvSpPr>
      <dsp:spPr>
        <a:xfrm>
          <a:off x="6321139" y="139472"/>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Science-based</a:t>
          </a:r>
        </a:p>
      </dsp:txBody>
      <dsp:txXfrm>
        <a:off x="6354183" y="172516"/>
        <a:ext cx="2190320" cy="1062116"/>
      </dsp:txXfrm>
    </dsp:sp>
    <dsp:sp modelId="{DE67D771-08A6-47C6-A83B-9010B74C3535}">
      <dsp:nvSpPr>
        <dsp:cNvPr id="0" name=""/>
        <dsp:cNvSpPr/>
      </dsp:nvSpPr>
      <dsp:spPr>
        <a:xfrm rot="2142401">
          <a:off x="5314102" y="1657491"/>
          <a:ext cx="1111510" cy="38320"/>
        </a:xfrm>
        <a:custGeom>
          <a:avLst/>
          <a:gdLst/>
          <a:ahLst/>
          <a:cxnLst/>
          <a:rect l="0" t="0" r="0" b="0"/>
          <a:pathLst>
            <a:path>
              <a:moveTo>
                <a:pt x="0" y="19160"/>
              </a:moveTo>
              <a:lnTo>
                <a:pt x="1111510" y="1916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1648863"/>
        <a:ext cx="55575" cy="55575"/>
      </dsp:txXfrm>
    </dsp:sp>
    <dsp:sp modelId="{B8334773-497B-47F1-BE3B-7CC5191397E0}">
      <dsp:nvSpPr>
        <dsp:cNvPr id="0" name=""/>
        <dsp:cNvSpPr/>
      </dsp:nvSpPr>
      <dsp:spPr>
        <a:xfrm>
          <a:off x="6321139" y="1436907"/>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Academic</a:t>
          </a:r>
        </a:p>
      </dsp:txBody>
      <dsp:txXfrm>
        <a:off x="6354183" y="1469951"/>
        <a:ext cx="2190320" cy="1062116"/>
      </dsp:txXfrm>
    </dsp:sp>
    <dsp:sp modelId="{5BEF6CDE-6626-471E-9770-3553341944D4}">
      <dsp:nvSpPr>
        <dsp:cNvPr id="0" name=""/>
        <dsp:cNvSpPr/>
      </dsp:nvSpPr>
      <dsp:spPr>
        <a:xfrm rot="19257572">
          <a:off x="8447346" y="1614585"/>
          <a:ext cx="1166160" cy="38320"/>
        </a:xfrm>
        <a:custGeom>
          <a:avLst/>
          <a:gdLst/>
          <a:ahLst/>
          <a:cxnLst/>
          <a:rect l="0" t="0" r="0" b="0"/>
          <a:pathLst>
            <a:path>
              <a:moveTo>
                <a:pt x="0" y="19160"/>
              </a:moveTo>
              <a:lnTo>
                <a:pt x="1166160" y="1916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01273" y="1604591"/>
        <a:ext cx="58308" cy="58308"/>
      </dsp:txXfrm>
    </dsp:sp>
    <dsp:sp modelId="{6A05C674-AC32-4250-8C9C-0D331016D1FA}">
      <dsp:nvSpPr>
        <dsp:cNvPr id="0" name=""/>
        <dsp:cNvSpPr/>
      </dsp:nvSpPr>
      <dsp:spPr>
        <a:xfrm>
          <a:off x="9483306" y="702379"/>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Research-focused</a:t>
          </a:r>
        </a:p>
      </dsp:txBody>
      <dsp:txXfrm>
        <a:off x="9516350" y="735423"/>
        <a:ext cx="2190320" cy="1062116"/>
      </dsp:txXfrm>
    </dsp:sp>
    <dsp:sp modelId="{9E20E57E-2EF6-44F9-991F-E3C037A620E6}">
      <dsp:nvSpPr>
        <dsp:cNvPr id="0" name=""/>
        <dsp:cNvSpPr/>
      </dsp:nvSpPr>
      <dsp:spPr>
        <a:xfrm rot="3310531">
          <a:off x="1920638" y="3279284"/>
          <a:ext cx="1580493" cy="38320"/>
        </a:xfrm>
        <a:custGeom>
          <a:avLst/>
          <a:gdLst/>
          <a:ahLst/>
          <a:cxnLst/>
          <a:rect l="0" t="0" r="0" b="0"/>
          <a:pathLst>
            <a:path>
              <a:moveTo>
                <a:pt x="0" y="19160"/>
              </a:moveTo>
              <a:lnTo>
                <a:pt x="1580493" y="1916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71373" y="3258932"/>
        <a:ext cx="79024" cy="79024"/>
      </dsp:txXfrm>
    </dsp:sp>
    <dsp:sp modelId="{9C06B135-19DB-44FB-B730-DD7AE5DEF838}">
      <dsp:nvSpPr>
        <dsp:cNvPr id="0" name=""/>
        <dsp:cNvSpPr/>
      </dsp:nvSpPr>
      <dsp:spPr>
        <a:xfrm>
          <a:off x="3162167" y="3383060"/>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Master of Business Administration</a:t>
          </a:r>
        </a:p>
      </dsp:txBody>
      <dsp:txXfrm>
        <a:off x="3195211" y="3416104"/>
        <a:ext cx="2190320" cy="1062116"/>
      </dsp:txXfrm>
    </dsp:sp>
    <dsp:sp modelId="{6A985E24-2C77-42F9-84DA-034FFCAA9E28}">
      <dsp:nvSpPr>
        <dsp:cNvPr id="0" name=""/>
        <dsp:cNvSpPr/>
      </dsp:nvSpPr>
      <dsp:spPr>
        <a:xfrm rot="19457599">
          <a:off x="5314102" y="3603643"/>
          <a:ext cx="1111510" cy="38320"/>
        </a:xfrm>
        <a:custGeom>
          <a:avLst/>
          <a:gdLst/>
          <a:ahLst/>
          <a:cxnLst/>
          <a:rect l="0" t="0" r="0" b="0"/>
          <a:pathLst>
            <a:path>
              <a:moveTo>
                <a:pt x="0" y="19160"/>
              </a:moveTo>
              <a:lnTo>
                <a:pt x="1111510" y="1916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3595015"/>
        <a:ext cx="55575" cy="55575"/>
      </dsp:txXfrm>
    </dsp:sp>
    <dsp:sp modelId="{CE48786F-CDB4-42BC-BCBC-7DE4B72D87C4}">
      <dsp:nvSpPr>
        <dsp:cNvPr id="0" name=""/>
        <dsp:cNvSpPr/>
      </dsp:nvSpPr>
      <dsp:spPr>
        <a:xfrm>
          <a:off x="6321139" y="2734342"/>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Professional </a:t>
          </a:r>
        </a:p>
      </dsp:txBody>
      <dsp:txXfrm>
        <a:off x="6354183" y="2767386"/>
        <a:ext cx="2190320" cy="1062116"/>
      </dsp:txXfrm>
    </dsp:sp>
    <dsp:sp modelId="{573096AB-2310-4150-B5EF-6577B3CECC55}">
      <dsp:nvSpPr>
        <dsp:cNvPr id="0" name=""/>
        <dsp:cNvSpPr/>
      </dsp:nvSpPr>
      <dsp:spPr>
        <a:xfrm rot="2142401">
          <a:off x="5314102" y="4252361"/>
          <a:ext cx="1111510" cy="38320"/>
        </a:xfrm>
        <a:custGeom>
          <a:avLst/>
          <a:gdLst/>
          <a:ahLst/>
          <a:cxnLst/>
          <a:rect l="0" t="0" r="0" b="0"/>
          <a:pathLst>
            <a:path>
              <a:moveTo>
                <a:pt x="0" y="19160"/>
              </a:moveTo>
              <a:lnTo>
                <a:pt x="1111510" y="1916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42069" y="4243733"/>
        <a:ext cx="55575" cy="55575"/>
      </dsp:txXfrm>
    </dsp:sp>
    <dsp:sp modelId="{2D77891B-9486-44FC-8590-E4D01F575C90}">
      <dsp:nvSpPr>
        <dsp:cNvPr id="0" name=""/>
        <dsp:cNvSpPr/>
      </dsp:nvSpPr>
      <dsp:spPr>
        <a:xfrm>
          <a:off x="6321139" y="4031777"/>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Tagged </a:t>
          </a:r>
        </a:p>
      </dsp:txBody>
      <dsp:txXfrm>
        <a:off x="6354183" y="4064821"/>
        <a:ext cx="2190320" cy="1062116"/>
      </dsp:txXfrm>
    </dsp:sp>
    <dsp:sp modelId="{DC63AE11-61DE-4E0E-8CC4-2AC2810651AF}">
      <dsp:nvSpPr>
        <dsp:cNvPr id="0" name=""/>
        <dsp:cNvSpPr/>
      </dsp:nvSpPr>
      <dsp:spPr>
        <a:xfrm rot="19328181">
          <a:off x="8456779" y="4224624"/>
          <a:ext cx="1147294" cy="38320"/>
        </a:xfrm>
        <a:custGeom>
          <a:avLst/>
          <a:gdLst/>
          <a:ahLst/>
          <a:cxnLst/>
          <a:rect l="0" t="0" r="0" b="0"/>
          <a:pathLst>
            <a:path>
              <a:moveTo>
                <a:pt x="0" y="19160"/>
              </a:moveTo>
              <a:lnTo>
                <a:pt x="1147294" y="1916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01744" y="4215101"/>
        <a:ext cx="57364" cy="57364"/>
      </dsp:txXfrm>
    </dsp:sp>
    <dsp:sp modelId="{578DD54A-D1CB-497D-BA57-8DB127AE2FA2}">
      <dsp:nvSpPr>
        <dsp:cNvPr id="0" name=""/>
        <dsp:cNvSpPr/>
      </dsp:nvSpPr>
      <dsp:spPr>
        <a:xfrm>
          <a:off x="9483306" y="3327586"/>
          <a:ext cx="2256408" cy="1128204"/>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0">
            <a:lnSpc>
              <a:spcPct val="90000"/>
            </a:lnSpc>
            <a:spcBef>
              <a:spcPct val="0"/>
            </a:spcBef>
            <a:spcAft>
              <a:spcPct val="35000"/>
            </a:spcAft>
            <a:buNone/>
          </a:pPr>
          <a:r>
            <a:rPr lang="en-US" sz="2600" kern="1200" dirty="0"/>
            <a:t>Career development</a:t>
          </a:r>
        </a:p>
      </dsp:txBody>
      <dsp:txXfrm>
        <a:off x="9516350" y="3360630"/>
        <a:ext cx="2190320" cy="106211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6434"/>
          </a:xfrm>
          <a:prstGeom prst="rect">
            <a:avLst/>
          </a:prstGeom>
          <a:noFill/>
          <a:ln>
            <a:noFill/>
          </a:ln>
        </p:spPr>
        <p:txBody>
          <a:bodyPr spcFirstLastPara="1" wrap="square" lIns="92431" tIns="46203" rIns="92431" bIns="46203"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6434"/>
          </a:xfrm>
          <a:prstGeom prst="rect">
            <a:avLst/>
          </a:prstGeom>
          <a:noFill/>
          <a:ln>
            <a:noFill/>
          </a:ln>
        </p:spPr>
        <p:txBody>
          <a:bodyPr spcFirstLastPara="1" wrap="square" lIns="92431" tIns="46203" rIns="92431" bIns="46203"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73892"/>
            <a:ext cx="5505450" cy="3660458"/>
          </a:xfrm>
          <a:prstGeom prst="rect">
            <a:avLst/>
          </a:prstGeom>
          <a:noFill/>
          <a:ln>
            <a:noFill/>
          </a:ln>
        </p:spPr>
        <p:txBody>
          <a:bodyPr spcFirstLastPara="1" wrap="square" lIns="92431" tIns="46203" rIns="92431" bIns="46203"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29967"/>
            <a:ext cx="2982119" cy="466433"/>
          </a:xfrm>
          <a:prstGeom prst="rect">
            <a:avLst/>
          </a:prstGeom>
          <a:noFill/>
          <a:ln>
            <a:noFill/>
          </a:ln>
        </p:spPr>
        <p:txBody>
          <a:bodyPr spcFirstLastPara="1" wrap="square" lIns="92431" tIns="46203" rIns="92431" bIns="46203"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6433"/>
          </a:xfrm>
          <a:prstGeom prst="rect">
            <a:avLst/>
          </a:prstGeom>
          <a:noFill/>
          <a:ln>
            <a:noFill/>
          </a:ln>
        </p:spPr>
        <p:txBody>
          <a:bodyPr spcFirstLastPara="1" wrap="square" lIns="92431" tIns="46203" rIns="92431" bIns="46203"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73038" marR="0" lvl="0" indent="55563" algn="l" rtl="0">
      <a:lnSpc>
        <a:spcPct val="100000"/>
      </a:lnSpc>
      <a:spcBef>
        <a:spcPts val="0"/>
      </a:spcBef>
      <a:spcAft>
        <a:spcPts val="0"/>
      </a:spcAft>
      <a:buClr>
        <a:srgbClr val="000000"/>
      </a:buClr>
      <a:buFont typeface="Arial"/>
      <a:defRPr sz="12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75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involved in care of patients in any medical setting,</a:t>
            </a:r>
            <a:r>
              <a:rPr lang="en-US" baseline="0" dirty="0"/>
              <a:t> and scope of practice should meet the needs of the setting.</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858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231115" defTabSz="924458"/>
            <a:r>
              <a:rPr lang="en-US" baseline="0" dirty="0"/>
              <a:t>This national scope of practice is an important resource for programs working on establishing need for and interest in an APRT program, but is also a key resource for state societies working on developing APRT licensure.  I will talk a little more about this again toward the end of the presentation, but I wanted to point out that this document has many important purposes as we pursue APRT implementation.  </a:t>
            </a: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679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task the AARC, CoARC and NBRC taskforce completed was developing a definition</a:t>
            </a:r>
            <a:r>
              <a:rPr lang="en-US" baseline="0" dirty="0"/>
              <a:t> and scope of practice.  Their next steps were related to establishing a need for and interest in APRTs.  The committee has published 2 important manuscripts that you can use to start key conversations at your institutions.  </a:t>
            </a:r>
          </a:p>
          <a:p>
            <a:endParaRPr lang="en-US" baseline="0" dirty="0"/>
          </a:p>
          <a:p>
            <a:r>
              <a:rPr lang="en-US" baseline="0" dirty="0"/>
              <a:t>I also want to point out very quickly that the committee is currently … [pursuing direct billing…] and more information about those activities will be coming soon.  </a:t>
            </a:r>
            <a:endParaRPr lang="en-US" dirty="0"/>
          </a:p>
          <a:p>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12</a:t>
            </a:fld>
            <a:endParaRPr lang="en-US"/>
          </a:p>
        </p:txBody>
      </p:sp>
    </p:spTree>
    <p:extLst>
      <p:ext uri="{BB962C8B-B14F-4D97-AF65-F5344CB8AC3E}">
        <p14:creationId xmlns:p14="http://schemas.microsoft.com/office/powerpoint/2010/main" val="150059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back</a:t>
            </a:r>
            <a:r>
              <a:rPr lang="en-US" baseline="0" dirty="0"/>
              <a:t> to establishing need and interest.  </a:t>
            </a:r>
            <a:r>
              <a:rPr lang="en-US" dirty="0"/>
              <a:t>Just a reminder that this resource is linked from</a:t>
            </a:r>
            <a:r>
              <a:rPr lang="en-US" baseline="0" dirty="0"/>
              <a:t> the AARC Your RT Career APRT page</a:t>
            </a:r>
          </a:p>
          <a:p>
            <a:endParaRPr lang="en-US" baseline="0" dirty="0"/>
          </a:p>
          <a:p>
            <a:r>
              <a:rPr lang="en-US" baseline="0" dirty="0"/>
              <a:t>The first publication is from Chest.  The authors conducted an exhaustive review of the existing literature to establish that … [first column]</a:t>
            </a:r>
          </a:p>
          <a:p>
            <a:endParaRPr lang="en-US" baseline="0" dirty="0"/>
          </a:p>
          <a:p>
            <a:r>
              <a:rPr lang="en-US" baseline="0" dirty="0"/>
              <a:t>They also discussed proposed potential solutions found it the literature and discovered that … [second column]</a:t>
            </a:r>
          </a:p>
          <a:p>
            <a:endParaRPr lang="en-US" baseline="0" dirty="0"/>
          </a:p>
          <a:p>
            <a:r>
              <a:rPr lang="en-US" baseline="0" dirty="0"/>
              <a:t>This publication sets the stage for the new APRT profession and for incorporating APRTs into the care team.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595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second</a:t>
            </a:r>
            <a:r>
              <a:rPr lang="en-US" dirty="0"/>
              <a:t> publication is also linked from</a:t>
            </a:r>
            <a:r>
              <a:rPr lang="en-US" baseline="0" dirty="0"/>
              <a:t> the AARC Your RT Career APRT page</a:t>
            </a:r>
          </a:p>
          <a:p>
            <a:endParaRPr lang="en-US" baseline="0" dirty="0"/>
          </a:p>
          <a:p>
            <a:r>
              <a:rPr lang="en-US" baseline="0" dirty="0"/>
              <a:t>The AARC commissioned a third-party to conduct a needs assessment with physicians whose practice includes a large portion of patients with cardiopulmonary disease.  The results were published in Respiratory Care.  The primary question was “Is t</a:t>
            </a:r>
            <a:r>
              <a:rPr lang="en-US" dirty="0"/>
              <a:t>here a current need for a NPAPP to care for patients with CPD”.  Approximately 70% of </a:t>
            </a:r>
            <a:r>
              <a:rPr lang="en-US" baseline="0" dirty="0"/>
              <a:t>…  [stop after “RTs should be considered”]</a:t>
            </a:r>
          </a:p>
          <a:p>
            <a:endParaRPr lang="en-US" baseline="0" dirty="0"/>
          </a:p>
          <a:p>
            <a:r>
              <a:rPr lang="en-US" baseline="0" dirty="0"/>
              <a:t>These findings and conclusions solidify the establishment of the APRT as a new profession.  I would encourage you to read the full texts of both of these publications to ensure you are prepared to introduce the APRT at your institution.  </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040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that have been developed to support the establishment of the APRT as a new profession include education program standards.  Every profession needs to have standards to describe the education and training requirements necessary to become a member of the profession.  I will get into lots of detail in a few minutes about the CoARC APRT standards, but for now please note that the standards dictate that graduates must earn a Master’s degree or higher and that applicants must have earned the RRT credential and have completed at least one year of clinical practice</a:t>
            </a:r>
          </a:p>
        </p:txBody>
      </p:sp>
      <p:sp>
        <p:nvSpPr>
          <p:cNvPr id="4" name="Slide Number Placeholder 3"/>
          <p:cNvSpPr>
            <a:spLocks noGrp="1"/>
          </p:cNvSpPr>
          <p:nvPr>
            <p:ph type="sldNum" sz="quarter" idx="10"/>
          </p:nvPr>
        </p:nvSpPr>
        <p:spPr/>
        <p:txBody>
          <a:bodyPr/>
          <a:lstStyle/>
          <a:p>
            <a:fld id="{4C7F950E-548A-43B1-9F28-2432BCB4574A}" type="slidenum">
              <a:rPr lang="en-US" smtClean="0"/>
              <a:t>15</a:t>
            </a:fld>
            <a:endParaRPr lang="en-US"/>
          </a:p>
        </p:txBody>
      </p:sp>
    </p:spTree>
    <p:extLst>
      <p:ext uri="{BB962C8B-B14F-4D97-AF65-F5344CB8AC3E}">
        <p14:creationId xmlns:p14="http://schemas.microsoft.com/office/powerpoint/2010/main" val="2118044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Graduates of accredited education programs are customarily required to demonstrate competency to practice in the profession by successfully passing credentialing exams.  And most licensing agencies require that individuals provide evidence of completion of an accredited education program and attainment of a recognized professional credential.  </a:t>
            </a:r>
          </a:p>
          <a:p>
            <a:endParaRPr lang="en-US" dirty="0"/>
          </a:p>
          <a:p>
            <a:r>
              <a:rPr lang="en-US" dirty="0"/>
              <a:t>As you are well aware, the National Board for Respiratory Care manages and administers entry-to-practice and specialty credentials for respiratory therapists.  They have been involved in the conversations about creating the APRT from the beginning, and have taken important first steps to developing an exam for the APRT.  I will not go into lots of detail here, but part of the NBRC’s process to develop a new credentialing exam is to complete a job analysis survey.  It will take a while to have enough practicing APRTs to conduct a job analysis, so the NBRC has moved forward with developing a competency exam for APRTs that educational programs, employers, and/or licensing boards can use to determine if an APRT graduate has demonstrated minimal competency to practice as an APRT.  The NBRC formed an APRT role analysis committee that created and administered a survey to representatives from the relevant medical specialties, from advanced practice providers working in cardiopulmonary specialties, from current and future employers, and from APRT program graduates to explore the necessary knowledge, skills, and attributes of an APRT.  The results of the role analysis survey will inform the development of an exam content outline and eventually a competency exam.  </a:t>
            </a:r>
          </a:p>
        </p:txBody>
      </p:sp>
      <p:sp>
        <p:nvSpPr>
          <p:cNvPr id="4" name="Slide Number Placeholder 3"/>
          <p:cNvSpPr>
            <a:spLocks noGrp="1"/>
          </p:cNvSpPr>
          <p:nvPr>
            <p:ph type="sldNum" sz="quarter" idx="5"/>
          </p:nvPr>
        </p:nvSpPr>
        <p:spPr/>
        <p:txBody>
          <a:bodyPr/>
          <a:lstStyle/>
          <a:p>
            <a:fld id="{A6CC0EEA-74EB-42D7-865A-FCF9A8B826BA}" type="slidenum">
              <a:rPr lang="en-US" smtClean="0"/>
              <a:t>16</a:t>
            </a:fld>
            <a:endParaRPr lang="en-US"/>
          </a:p>
        </p:txBody>
      </p:sp>
    </p:spTree>
    <p:extLst>
      <p:ext uri="{BB962C8B-B14F-4D97-AF65-F5344CB8AC3E}">
        <p14:creationId xmlns:p14="http://schemas.microsoft.com/office/powerpoint/2010/main" val="31065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458">
              <a:buClrTx/>
              <a:buSzTx/>
              <a:defRPr/>
            </a:pPr>
            <a:r>
              <a:rPr lang="en-US" kern="1200" dirty="0">
                <a:solidFill>
                  <a:prstClr val="black"/>
                </a:solidFill>
                <a:latin typeface="+mn-lt"/>
                <a:ea typeface="+mn-ea"/>
                <a:cs typeface="+mn-cs"/>
              </a:rPr>
              <a:t>All of the information presented in the last few minutes represent the foundational building blocks required to create a new professions.  It is exciting to realize that we have what we need to make this a reality!  </a:t>
            </a:r>
          </a:p>
          <a:p>
            <a:pPr marL="0" indent="0" defTabSz="924458">
              <a:buClrTx/>
              <a:buSzTx/>
              <a:defRPr/>
            </a:pPr>
            <a:endParaRPr lang="en-US" kern="1200" dirty="0">
              <a:solidFill>
                <a:prstClr val="black"/>
              </a:solidFill>
              <a:latin typeface="+mn-lt"/>
              <a:ea typeface="+mn-ea"/>
              <a:cs typeface="+mn-cs"/>
            </a:endParaRPr>
          </a:p>
          <a:p>
            <a:pPr marL="0" indent="0" defTabSz="924458">
              <a:buClrTx/>
              <a:buSzTx/>
              <a:defRPr/>
            </a:pPr>
            <a:r>
              <a:rPr lang="en-US" kern="1200" dirty="0">
                <a:solidFill>
                  <a:prstClr val="black"/>
                </a:solidFill>
                <a:latin typeface="+mn-lt"/>
                <a:ea typeface="+mn-ea"/>
                <a:cs typeface="+mn-cs"/>
              </a:rPr>
              <a:t>But there is still a lot of work to be done on a local level to implement the necessary elements of a new profession.  So let’s transition the conversation from what has happened nationally to establishing the APRT in your state and local areas.  </a:t>
            </a:r>
          </a:p>
          <a:p>
            <a:pPr marL="0" indent="0" defTabSz="924458">
              <a:buClrTx/>
              <a:buSzTx/>
              <a:defRPr/>
            </a:pPr>
            <a:endParaRPr lang="en-US" kern="1200" dirty="0">
              <a:solidFill>
                <a:prstClr val="black"/>
              </a:solidFill>
              <a:latin typeface="+mn-lt"/>
              <a:ea typeface="+mn-ea"/>
              <a:cs typeface="+mn-cs"/>
            </a:endParaRPr>
          </a:p>
        </p:txBody>
      </p:sp>
      <p:sp>
        <p:nvSpPr>
          <p:cNvPr id="4" name="Slide Number Placeholder 3"/>
          <p:cNvSpPr>
            <a:spLocks noGrp="1"/>
          </p:cNvSpPr>
          <p:nvPr>
            <p:ph type="sldNum" sz="quarter" idx="10"/>
          </p:nvPr>
        </p:nvSpPr>
        <p:spPr/>
        <p:txBody>
          <a:bodyPr/>
          <a:lstStyle/>
          <a:p>
            <a:fld id="{4C7F950E-548A-43B1-9F28-2432BCB4574A}" type="slidenum">
              <a:rPr lang="en-US" smtClean="0"/>
              <a:t>17</a:t>
            </a:fld>
            <a:endParaRPr lang="en-US"/>
          </a:p>
        </p:txBody>
      </p:sp>
    </p:spTree>
    <p:extLst>
      <p:ext uri="{BB962C8B-B14F-4D97-AF65-F5344CB8AC3E}">
        <p14:creationId xmlns:p14="http://schemas.microsoft.com/office/powerpoint/2010/main" val="295463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458">
              <a:buClrTx/>
              <a:buSzTx/>
              <a:defRPr/>
            </a:pPr>
            <a:r>
              <a:rPr lang="en-US" kern="1200" dirty="0">
                <a:solidFill>
                  <a:prstClr val="black"/>
                </a:solidFill>
                <a:latin typeface="+mn-lt"/>
                <a:ea typeface="+mn-ea"/>
                <a:cs typeface="+mn-cs"/>
              </a:rPr>
              <a:t>As I mentioned earlier, I am the DCE for the APRT education program at The Ohio State University.  I am going to tell you a little about our curricular development process.  I can’t tell you how many times I have been part of the “which comes first?” conversation, but I am an educator, and we moved forward with the notion that you should start with what you know.  I do want to point out that we did not move forward in isolation – we have been continually addressing education, employment, credentialing, and licensing with the necessary local individuals and groups as we moved forward.  </a:t>
            </a:r>
            <a:endParaRPr lang="en-US" dirty="0"/>
          </a:p>
          <a:p>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18</a:t>
            </a:fld>
            <a:endParaRPr lang="en-US"/>
          </a:p>
        </p:txBody>
      </p:sp>
    </p:spTree>
    <p:extLst>
      <p:ext uri="{BB962C8B-B14F-4D97-AF65-F5344CB8AC3E}">
        <p14:creationId xmlns:p14="http://schemas.microsoft.com/office/powerpoint/2010/main" val="3279802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Whether you are an educator interested in developing an APRT program, an educator that has students and graduates that are interested in pursuing APRT as a career option, a current student or a practicing RT interested in applying to an APRT program, or a manager interested in employing APRTs at your facility, I believe the things I talk about regarding developing an education program will help you all realize that each of you play an important role, and that we need all of you to be actively engaged in the process.  </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How do you establish support for an APRT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If you are</a:t>
            </a:r>
            <a:r>
              <a:rPr lang="en-US" sz="1400" kern="1200" baseline="0" dirty="0">
                <a:solidFill>
                  <a:schemeClr val="tx1"/>
                </a:solidFill>
                <a:effectLst/>
                <a:latin typeface="Arial" panose="020B0604020202020204" pitchFamily="34" charset="0"/>
                <a:ea typeface="+mn-ea"/>
                <a:cs typeface="Arial" panose="020B0604020202020204" pitchFamily="34" charset="0"/>
              </a:rPr>
              <a:t> affiliated with </a:t>
            </a:r>
            <a:r>
              <a:rPr lang="en-US" sz="1400" kern="1200" dirty="0">
                <a:solidFill>
                  <a:schemeClr val="tx1"/>
                </a:solidFill>
                <a:effectLst/>
                <a:latin typeface="Arial" panose="020B0604020202020204" pitchFamily="34" charset="0"/>
                <a:ea typeface="+mn-ea"/>
                <a:cs typeface="Arial" panose="020B0604020202020204" pitchFamily="34" charset="0"/>
              </a:rPr>
              <a:t>an entry-to-practice</a:t>
            </a:r>
            <a:r>
              <a:rPr lang="en-US" sz="1400" kern="1200" baseline="0" dirty="0">
                <a:solidFill>
                  <a:schemeClr val="tx1"/>
                </a:solidFill>
                <a:effectLst/>
                <a:latin typeface="Arial" panose="020B0604020202020204" pitchFamily="34" charset="0"/>
                <a:ea typeface="+mn-ea"/>
                <a:cs typeface="Arial" panose="020B0604020202020204" pitchFamily="34" charset="0"/>
              </a:rPr>
              <a:t> program and/or a degree advancement program, you already have an Advisory Committee and may have a Medical Director.  Use them as leverage and to generate momentum.  Introduce the concept of an APRT program and gauge reaction and interest.  You will likely have to do some education for the members to ensure they are informed and aware of the existing resources regarding scope of practice and need and interest.  Provide examples of program graduates that have continued in a clinical career ladder that would have been able to continue in an APRT program if it had been available.  Your Advisory Committee can be very influential with your Dean or Vice President – if communities of interest and program stakeholders express an interest in an APRT program and vow to provide support for clinical education and potential employment, this can be a very effective argument for program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It is likely you have representatives from your clinical partners on your advisory committee.  Charge them with having conversations with their department’s Medical Director and other physician stakeholders at their facility to introduce the new profession and consider opportunities at their facilities.  Encourage them to have conversations with hospital administrators about local and specific practice gaps an APRT could fill.  Volunteer to attend the meetings with the committee members for support and to answer specific questions.  It will take some of your time, but it will likely pay off in the 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Collect some data specific to your state regarding the need for and interest in an APRT program.  And I would encourage you to approach this from both the supply and the demand side.  Ask students graduating from your state’s programs how likely they would be to enroll in an APRT program.  And specifically ask several of your most recent graduating classes how likely they would be to return and enroll in an APRT program.  Ask RT employers and department Medical Directors how likely they would be to employ an APRT.  Deans and Vice Presidents need to see data that if you build it they will come, and that a new program will be sustainable.  </a:t>
            </a:r>
            <a:endParaRPr lang="en-US"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72E40464-6602-44E3-952E-E15E73305CF4}" type="slidenum">
              <a:rPr lang="en-US" smtClean="0"/>
              <a:t>19</a:t>
            </a:fld>
            <a:endParaRPr lang="en-US"/>
          </a:p>
        </p:txBody>
      </p:sp>
    </p:spTree>
    <p:extLst>
      <p:ext uri="{BB962C8B-B14F-4D97-AF65-F5344CB8AC3E}">
        <p14:creationId xmlns:p14="http://schemas.microsoft.com/office/powerpoint/2010/main" val="245219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8182" y="4473892"/>
            <a:ext cx="5505450" cy="3660458"/>
          </a:xfrm>
          <a:prstGeom prst="rect">
            <a:avLst/>
          </a:prstGeom>
        </p:spPr>
        <p:txBody>
          <a:bodyPr spcFirstLastPara="1" wrap="square" lIns="92431" tIns="46203" rIns="92431" bIns="46203" anchor="t" anchorCtr="0">
            <a:noAutofit/>
          </a:bodyPr>
          <a:lstStyle/>
          <a:p>
            <a:pPr marL="0" indent="0" defTabSz="924458"/>
            <a:r>
              <a:rPr lang="en-US" b="0" i="0" dirty="0">
                <a:solidFill>
                  <a:srgbClr val="000000"/>
                </a:solidFill>
                <a:effectLst/>
                <a:latin typeface="Arial" panose="020B0604020202020204" pitchFamily="34" charset="0"/>
              </a:rPr>
              <a:t>The AARC, NBRC and CoARC have been working for many years on the development of a new professional and career advancement opportunity for respiratory therapists – the Advanced Practice Respiratory Therapist (APRT). This presentation will describe resources available to facilitate the process of establishing interest and need for an APRT, describe resources available to facilitate curriculum development for an APRT educational program, and describe current efforts around credentialing, licensing, and employing APRTs. </a:t>
            </a:r>
            <a:endParaRPr lang="en-US" dirty="0"/>
          </a:p>
          <a:p>
            <a:pPr marL="0" indent="0"/>
            <a:endParaRPr dirty="0"/>
          </a:p>
        </p:txBody>
      </p:sp>
      <p:sp>
        <p:nvSpPr>
          <p:cNvPr id="166" name="Google Shape;166;p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a:t>
            </a:r>
            <a:r>
              <a:rPr lang="en-US" baseline="0" dirty="0"/>
              <a:t> colleagues and I published an example of a state-wide needs assessment you could model in the 2014 Respiratory Care Education Annual.  Please note this was conducted before the AARC, CoARC, NBRC taskforce created the definitions and scope of practice, and before CoARC published the APRT standards.  As a result, some of the descriptions and roles and responsibilities would need to be updated to reflect the current literature.  But the methods could be followed to gather your own local data to share with decision-makers.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415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After you have the support necessary to move forward with the development of an educational program, there are several decisions that must be made before you get to a proposed curriculum.  It will take some time and effort on</a:t>
            </a:r>
            <a:r>
              <a:rPr lang="en-US" sz="1400" kern="1200" baseline="0" dirty="0">
                <a:solidFill>
                  <a:schemeClr val="tx1"/>
                </a:solidFill>
                <a:effectLst/>
                <a:latin typeface="Arial" panose="020B0604020202020204" pitchFamily="34" charset="0"/>
                <a:ea typeface="+mn-ea"/>
                <a:cs typeface="Arial" panose="020B0604020202020204" pitchFamily="34" charset="0"/>
              </a:rPr>
              <a:t> your part to make sure you are informed and knowledgeable about the many steps necessary to move forward.  </a:t>
            </a: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If you are involved in Graduate</a:t>
            </a:r>
            <a:r>
              <a:rPr lang="en-US" sz="1400" kern="1200" baseline="0" dirty="0">
                <a:solidFill>
                  <a:schemeClr val="tx1"/>
                </a:solidFill>
                <a:effectLst/>
                <a:latin typeface="Arial" panose="020B0604020202020204" pitchFamily="34" charset="0"/>
                <a:ea typeface="+mn-ea"/>
                <a:cs typeface="Arial" panose="020B0604020202020204" pitchFamily="34" charset="0"/>
              </a:rPr>
              <a:t> Education at your institution, you have a little bit of a head start.  Graduate program governance is different and separate from undergraduate governance.  It is likely that you will have to learn new processes and procedures for proposal and approval of an APRT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I need to pause for a minute and make sure I also point out that you need to make some decisions about the type of graduate degree you will be offering.  I am going to use a Master’s degree example, because that is the route we went.  But you would also have to make the same decision about a doctorate degree.  Most Graduate Schools award the Master of Science degree to academic, science-based disciplines, and most specify a strong research component to the degree, including both research coursework and an independent research thesis.  However, most Graduate Schools also award professional master’s degrees that focus on career development, like an MBA.  Sometimes these are referred to as tagged Master’s degrees, as they are tagged to a certain field or profession.  Our Graduate School offers both MS and professional master’s degrees.  </a:t>
            </a:r>
          </a:p>
        </p:txBody>
      </p:sp>
      <p:sp>
        <p:nvSpPr>
          <p:cNvPr id="4" name="Slide Number Placeholder 3"/>
          <p:cNvSpPr>
            <a:spLocks noGrp="1"/>
          </p:cNvSpPr>
          <p:nvPr>
            <p:ph type="sldNum" sz="quarter" idx="10"/>
          </p:nvPr>
        </p:nvSpPr>
        <p:spPr/>
        <p:txBody>
          <a:bodyPr/>
          <a:lstStyle/>
          <a:p>
            <a:fld id="{72E40464-6602-44E3-952E-E15E73305CF4}" type="slidenum">
              <a:rPr lang="en-US" smtClean="0"/>
              <a:t>22</a:t>
            </a:fld>
            <a:endParaRPr lang="en-US"/>
          </a:p>
        </p:txBody>
      </p:sp>
    </p:spTree>
    <p:extLst>
      <p:ext uri="{BB962C8B-B14F-4D97-AF65-F5344CB8AC3E}">
        <p14:creationId xmlns:p14="http://schemas.microsoft.com/office/powerpoint/2010/main" val="473097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We had to decide which type of degree made the most sense for the APRT program, and we decided to pursue a tagged degree.  We wanted to be able to focus on courses that would prepare the graduate for clinical career advancement, and all of the other health professions graduate degrees focused on clinical practice offered at our institution are tagged degrees (OT, PT, AT, Med Diet…).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The ODHE did not previously allow for a Master of Respiratory Therapy degree to be awarded, so we had to pursue approval at both the state level and at our institution.  Approval for an MRT degree from the state was an additional challenge we had to address as the first program in our state to develop an APRT program, and created an additional learning curve for us as faculty.  </a:t>
            </a:r>
          </a:p>
        </p:txBody>
      </p:sp>
      <p:sp>
        <p:nvSpPr>
          <p:cNvPr id="4" name="Slide Number Placeholder 3"/>
          <p:cNvSpPr>
            <a:spLocks noGrp="1"/>
          </p:cNvSpPr>
          <p:nvPr>
            <p:ph type="sldNum" sz="quarter" idx="10"/>
          </p:nvPr>
        </p:nvSpPr>
        <p:spPr/>
        <p:txBody>
          <a:bodyPr/>
          <a:lstStyle/>
          <a:p>
            <a:fld id="{72E40464-6602-44E3-952E-E15E73305CF4}" type="slidenum">
              <a:rPr lang="en-US" smtClean="0"/>
              <a:t>23</a:t>
            </a:fld>
            <a:endParaRPr lang="en-US"/>
          </a:p>
        </p:txBody>
      </p:sp>
    </p:spTree>
    <p:extLst>
      <p:ext uri="{BB962C8B-B14F-4D97-AF65-F5344CB8AC3E}">
        <p14:creationId xmlns:p14="http://schemas.microsoft.com/office/powerpoint/2010/main" val="1260872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A new degree proposal must be approved at your institution first, before being forwarded to the state for approval.  For us, that meant starting by completing a new degree proposal following the ODHE guidelines for graduate programs.  This proposal had to be approved by both the curriculum committee and the graduate studies committee within our School, and then had to be approved by our College educational leadership.  After College approval, it had to be reviewed and approved by three Graduate School committees, before moving forward to the Council on Academic Affairs, University Senate, and eventually to the University’s Board of Trustees.  The approval process at the state level involved submission of the proposal for the new degree by our Graduate School, review and feedback from other Graduate Schools across the state, presentation of the new degree proposal to the Chancellor's Committee on Graduate Studies and finally, a vote by the committee.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good news is that now that the State of Ohio has approved the Master of Respiratory Therapy degree, other Colleges and Universities can follow their internal process for proposal and approval of new programs and will not have to also apply to the state for approval of a new degree.  </a:t>
            </a:r>
          </a:p>
        </p:txBody>
      </p:sp>
      <p:sp>
        <p:nvSpPr>
          <p:cNvPr id="4" name="Slide Number Placeholder 3"/>
          <p:cNvSpPr>
            <a:spLocks noGrp="1"/>
          </p:cNvSpPr>
          <p:nvPr>
            <p:ph type="sldNum" sz="quarter" idx="10"/>
          </p:nvPr>
        </p:nvSpPr>
        <p:spPr/>
        <p:txBody>
          <a:bodyPr/>
          <a:lstStyle/>
          <a:p>
            <a:fld id="{72E40464-6602-44E3-952E-E15E73305CF4}" type="slidenum">
              <a:rPr lang="en-US" smtClean="0"/>
              <a:t>24</a:t>
            </a:fld>
            <a:endParaRPr lang="en-US"/>
          </a:p>
        </p:txBody>
      </p:sp>
    </p:spTree>
    <p:extLst>
      <p:ext uri="{BB962C8B-B14F-4D97-AF65-F5344CB8AC3E}">
        <p14:creationId xmlns:p14="http://schemas.microsoft.com/office/powerpoint/2010/main" val="606555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you can imagine, part of the program proposal that had to be approved at all those levels was a proposed curriculum.  The good news is that CoARC developed and published accreditation standards for APRT programs in 2016 and most recently updated in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mentioned these Standards a few minutes ago as one of the resources you should explore for  more information on APRT.  Those of you that are affiliated with entry-to-practice and/or degree advancement programs are very familiar with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CoARC’s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standards for those programs.  Specifically for the entry-to-practice standards, the curriculum section of the standards refers to including competencies necessary for practice as an RRT, and the standards are light on specifics.  Programs can use the NBRC detailed content outlines for the TMC and the CSE to guide curriculum and course development to meet the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Since the NBRC does not currently have a credentialing exam with a detailed content outline for the APRT, the standards for APRT programs look very different.  </a:t>
            </a:r>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25</a:t>
            </a:fld>
            <a:endParaRPr lang="en-US"/>
          </a:p>
        </p:txBody>
      </p:sp>
    </p:spTree>
    <p:extLst>
      <p:ext uri="{BB962C8B-B14F-4D97-AF65-F5344CB8AC3E}">
        <p14:creationId xmlns:p14="http://schemas.microsoft.com/office/powerpoint/2010/main" val="2118044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history about how the APRT program standards were developed since there is no detailed content outline to reference.  </a:t>
            </a:r>
          </a:p>
          <a:p>
            <a:endParaRPr lang="en-US" dirty="0"/>
          </a:p>
          <a:p>
            <a:r>
              <a:rPr lang="en-US" dirty="0"/>
              <a:t>Drs.</a:t>
            </a:r>
            <a:r>
              <a:rPr lang="en-US" baseline="0" dirty="0"/>
              <a:t> </a:t>
            </a:r>
            <a:r>
              <a:rPr lang="en-US" dirty="0"/>
              <a:t>David </a:t>
            </a:r>
            <a:r>
              <a:rPr lang="en-US" dirty="0" err="1"/>
              <a:t>Shelledy</a:t>
            </a:r>
            <a:r>
              <a:rPr lang="en-US" dirty="0"/>
              <a:t>, David Vines and Jonathan Waugh worked with the Respiratory Care Section of the Society for Critical Care Medicine on a DACUM process</a:t>
            </a:r>
            <a:r>
              <a:rPr lang="en-US" baseline="0" dirty="0"/>
              <a:t> to establish competencies necessary for an APRT.  The 13 member expert panel was asked…</a:t>
            </a:r>
          </a:p>
          <a:p>
            <a:endParaRPr lang="en-US" baseline="0" dirty="0"/>
          </a:p>
          <a:p>
            <a:r>
              <a:rPr lang="en-US" baseline="0" dirty="0"/>
              <a:t>**</a:t>
            </a:r>
          </a:p>
        </p:txBody>
      </p:sp>
      <p:sp>
        <p:nvSpPr>
          <p:cNvPr id="4" name="Slide Number Placeholder 3"/>
          <p:cNvSpPr>
            <a:spLocks noGrp="1"/>
          </p:cNvSpPr>
          <p:nvPr>
            <p:ph type="sldNum" sz="quarter" idx="10"/>
          </p:nvPr>
        </p:nvSpPr>
        <p:spPr/>
        <p:txBody>
          <a:bodyPr/>
          <a:lstStyle/>
          <a:p>
            <a:fld id="{4C7F950E-548A-43B1-9F28-2432BCB4574A}" type="slidenum">
              <a:rPr lang="en-US" smtClean="0"/>
              <a:t>26</a:t>
            </a:fld>
            <a:endParaRPr lang="en-US"/>
          </a:p>
        </p:txBody>
      </p:sp>
    </p:spTree>
    <p:extLst>
      <p:ext uri="{BB962C8B-B14F-4D97-AF65-F5344CB8AC3E}">
        <p14:creationId xmlns:p14="http://schemas.microsoft.com/office/powerpoint/2010/main" val="104032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 of this project was the development of</a:t>
            </a:r>
            <a:r>
              <a:rPr lang="en-US" baseline="0" dirty="0"/>
              <a:t> seven APRT Core Competencies that are incorporated into the AP standards.</a:t>
            </a:r>
          </a:p>
          <a:p>
            <a:endParaRPr lang="en-US" baseline="0" dirty="0"/>
          </a:p>
          <a:p>
            <a:r>
              <a:rPr lang="en-US" baseline="0" dirty="0"/>
              <a:t>**</a:t>
            </a:r>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27</a:t>
            </a:fld>
            <a:endParaRPr lang="en-US"/>
          </a:p>
        </p:txBody>
      </p:sp>
    </p:spTree>
    <p:extLst>
      <p:ext uri="{BB962C8B-B14F-4D97-AF65-F5344CB8AC3E}">
        <p14:creationId xmlns:p14="http://schemas.microsoft.com/office/powerpoint/2010/main" val="2419518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know you can’t read the details on these slides, but as examples, under respiratory care knowledge and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 care, you will find competencies like “Perform a problem-focused or complete history and physical examination as indicated, and obtain necessary diagnostic studies, including imaging, laboratory and procedural tests. Interpret clinical information and formulate a prioritized differential diagnosis that reflects the use of medical knowledge in a probabilistic reasoning process. Make appropriate clinical decisions based on the results of diagnostic testing. Manage specific general medical and surgical conditions to include understanding the indications, contraindications, side effects, interactions and adverse reactions of pharmacologic agents and other relevant treatment modalities.”  And so much more!  Hopefully you can see that the APRT curriculum is very different than the entry-to-practice RT curriculum, due to significantly different expectations for practice following graduation.  The APRT curriculum builds on an entry-to-practice respiratory therapy curriculum to prepare the graduate to provide diagnosis and treatment of cardiopulmonary diseases and disorders to patients under the supervision of a physician.</a:t>
            </a:r>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28</a:t>
            </a:fld>
            <a:endParaRPr lang="en-US"/>
          </a:p>
        </p:txBody>
      </p:sp>
    </p:spTree>
    <p:extLst>
      <p:ext uri="{BB962C8B-B14F-4D97-AF65-F5344CB8AC3E}">
        <p14:creationId xmlns:p14="http://schemas.microsoft.com/office/powerpoint/2010/main" val="1830029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Using </a:t>
            </a:r>
            <a:r>
              <a:rPr lang="en-US" sz="1400" kern="1200" baseline="0" dirty="0" err="1">
                <a:solidFill>
                  <a:schemeClr val="tx1"/>
                </a:solidFill>
                <a:effectLst/>
                <a:latin typeface="Arial" panose="020B0604020202020204" pitchFamily="34" charset="0"/>
                <a:ea typeface="+mn-ea"/>
                <a:cs typeface="Arial" panose="020B0604020202020204" pitchFamily="34" charset="0"/>
              </a:rPr>
              <a:t>CoARC’s</a:t>
            </a:r>
            <a:r>
              <a:rPr lang="en-US" sz="1400" kern="1200" baseline="0" dirty="0">
                <a:solidFill>
                  <a:schemeClr val="tx1"/>
                </a:solidFill>
                <a:effectLst/>
                <a:latin typeface="Arial" panose="020B0604020202020204" pitchFamily="34" charset="0"/>
                <a:ea typeface="+mn-ea"/>
                <a:cs typeface="Arial" panose="020B0604020202020204" pitchFamily="34" charset="0"/>
              </a:rPr>
              <a:t> accreditation standards that specify content areas that must be included in an APRT curriculum, next we had to determine if that content was offered in an existing course on campus and if we could secure seats in those classes for the APRT students, how many new courses would we have to develop and did we have the faculty budget to support those new courses, how many credit hours did we need to offer in our division to support the needed faculty, how many lab hours were needed and how many clinical hours were needed…  We also wanted to ensure our graduates would be able to prescribe if the practice act supported that function, so we had to explore existing statutes related to granting prescriptive authority for other advanced practice providers.  We discovered that specific course content had to be included in the curriculum, so we sought opportunities to partner with the College of Nursing since they already offered a course that met the requirements as part of their APN curriculums.  As part of that conversation we sought other opportunities for the ARPT students to complete foundational coursework with the APN students to further strengthen our curriculum.  The APRT students enroll in coursework with APN students, with other health professions graduate degree students (PT, OT, PhD…), and they enroll in unique APRT courses developed specifically for this curriculum. </a:t>
            </a:r>
          </a:p>
        </p:txBody>
      </p:sp>
      <p:sp>
        <p:nvSpPr>
          <p:cNvPr id="4" name="Slide Number Placeholder 3"/>
          <p:cNvSpPr>
            <a:spLocks noGrp="1"/>
          </p:cNvSpPr>
          <p:nvPr>
            <p:ph type="sldNum" sz="quarter" idx="10"/>
          </p:nvPr>
        </p:nvSpPr>
        <p:spPr/>
        <p:txBody>
          <a:bodyPr/>
          <a:lstStyle/>
          <a:p>
            <a:fld id="{72E40464-6602-44E3-952E-E15E73305CF4}" type="slidenum">
              <a:rPr lang="en-US" smtClean="0"/>
              <a:t>29</a:t>
            </a:fld>
            <a:endParaRPr lang="en-US"/>
          </a:p>
        </p:txBody>
      </p:sp>
    </p:spTree>
    <p:extLst>
      <p:ext uri="{BB962C8B-B14F-4D97-AF65-F5344CB8AC3E}">
        <p14:creationId xmlns:p14="http://schemas.microsoft.com/office/powerpoint/2010/main" val="2798369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We patterned our academic and clinical expectations after the other graduate level professional programs in our School.  This means full time course work every semester for 2 years.  This also means a combination of classroom, laboratory, simulation and clinical hours in any given semester. I think it is important to point out that an APRT program is not like an MBA or Master in Education degree where students are enrolled in didactic-only courses that can likely be taken in any order.  In the APRT program, each semester is pre-requisite to the next, and since course work includes laboratory and clinical components, students will be engaged in course-related activities for many hours each week.  Most RTs experienced a full time entry-to-practice curriculum, and the same level of commitment is expected in an APRT curriculum.  APRT program faculty and students need to expect a significant time obligation to be able to accomplish the expectations included in the </a:t>
            </a:r>
            <a:r>
              <a:rPr lang="en-US" sz="1400" kern="1200" baseline="0" dirty="0" err="1">
                <a:solidFill>
                  <a:schemeClr val="tx1"/>
                </a:solidFill>
                <a:effectLst/>
                <a:latin typeface="Arial" panose="020B0604020202020204" pitchFamily="34" charset="0"/>
                <a:ea typeface="+mn-ea"/>
                <a:cs typeface="Arial" panose="020B0604020202020204" pitchFamily="34" charset="0"/>
              </a:rPr>
              <a:t>CoARC</a:t>
            </a:r>
            <a:r>
              <a:rPr lang="en-US" sz="1400" kern="1200" baseline="0" dirty="0">
                <a:solidFill>
                  <a:schemeClr val="tx1"/>
                </a:solidFill>
                <a:effectLst/>
                <a:latin typeface="Arial" panose="020B0604020202020204" pitchFamily="34" charset="0"/>
                <a:ea typeface="+mn-ea"/>
                <a:cs typeface="Arial" panose="020B0604020202020204" pitchFamily="34" charset="0"/>
              </a:rPr>
              <a:t> Standards and for future practice.  </a:t>
            </a:r>
          </a:p>
        </p:txBody>
      </p:sp>
      <p:sp>
        <p:nvSpPr>
          <p:cNvPr id="4" name="Slide Number Placeholder 3"/>
          <p:cNvSpPr>
            <a:spLocks noGrp="1"/>
          </p:cNvSpPr>
          <p:nvPr>
            <p:ph type="sldNum" sz="quarter" idx="10"/>
          </p:nvPr>
        </p:nvSpPr>
        <p:spPr/>
        <p:txBody>
          <a:bodyPr/>
          <a:lstStyle/>
          <a:p>
            <a:fld id="{72E40464-6602-44E3-952E-E15E73305CF4}" type="slidenum">
              <a:rPr lang="en-US" smtClean="0"/>
              <a:t>32</a:t>
            </a:fld>
            <a:endParaRPr lang="en-US"/>
          </a:p>
        </p:txBody>
      </p:sp>
    </p:spTree>
    <p:extLst>
      <p:ext uri="{BB962C8B-B14F-4D97-AF65-F5344CB8AC3E}">
        <p14:creationId xmlns:p14="http://schemas.microsoft.com/office/powerpoint/2010/main" val="10182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serve as the DCE for the APRT education program at The Ohio State University.</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6654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Clinical rotation assignments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These were selected based on the </a:t>
            </a:r>
            <a:r>
              <a:rPr lang="en-US" sz="1400" kern="1200" baseline="0" dirty="0" err="1">
                <a:solidFill>
                  <a:schemeClr val="tx1"/>
                </a:solidFill>
                <a:effectLst/>
                <a:latin typeface="Arial" panose="020B0604020202020204" pitchFamily="34" charset="0"/>
                <a:ea typeface="+mn-ea"/>
                <a:cs typeface="Arial" panose="020B0604020202020204" pitchFamily="34" charset="0"/>
              </a:rPr>
              <a:t>CoARC</a:t>
            </a:r>
            <a:r>
              <a:rPr lang="en-US" sz="1400" kern="1200" baseline="0" dirty="0">
                <a:solidFill>
                  <a:schemeClr val="tx1"/>
                </a:solidFill>
                <a:effectLst/>
                <a:latin typeface="Arial" panose="020B0604020202020204" pitchFamily="34" charset="0"/>
                <a:ea typeface="+mn-ea"/>
                <a:cs typeface="Arial" panose="020B0604020202020204" pitchFamily="34" charset="0"/>
              </a:rPr>
              <a:t> Standards and based on physician leadership support in each respective area.  Every student is expected to complete rotations in every clinical area.  We plan to expand clinical rotation assignments as we are able, specifically incorporating rotations in the Cardio-Thoracic ICU.  Our first several semesters occurred during the beginning of the COVID-19 pandemic, and while it made things significantly more challenging, it also highlighted the need for an APP with cardio-pulmonary expertise on a very local level.  Because clinical supervision must be performed by physicians, asking them to include an APRT as another learner to mentor on their team through COVID was interesting, but nevertheless, we persisted.</a:t>
            </a:r>
          </a:p>
        </p:txBody>
      </p:sp>
      <p:sp>
        <p:nvSpPr>
          <p:cNvPr id="4" name="Slide Number Placeholder 3"/>
          <p:cNvSpPr>
            <a:spLocks noGrp="1"/>
          </p:cNvSpPr>
          <p:nvPr>
            <p:ph type="sldNum" sz="quarter" idx="10"/>
          </p:nvPr>
        </p:nvSpPr>
        <p:spPr/>
        <p:txBody>
          <a:bodyPr/>
          <a:lstStyle/>
          <a:p>
            <a:fld id="{72E40464-6602-44E3-952E-E15E73305CF4}" type="slidenum">
              <a:rPr lang="en-US" smtClean="0"/>
              <a:t>33</a:t>
            </a:fld>
            <a:endParaRPr lang="en-US"/>
          </a:p>
        </p:txBody>
      </p:sp>
    </p:spTree>
    <p:extLst>
      <p:ext uri="{BB962C8B-B14F-4D97-AF65-F5344CB8AC3E}">
        <p14:creationId xmlns:p14="http://schemas.microsoft.com/office/powerpoint/2010/main" val="2562762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took about 18 months from the time of degree approval from the ODHE to submission of a Letter of Intent to CoARC.  This was when we were developing our curriculum and establishing our classroom, laboratory and clinical resources.  The LOI must include clinical site affirmations indicating how much and what areas of clinical education the clinical partner can provide.  Following approval of the LOI, we completed a self-study indicating how we planned to meet each of the APRT Standards.  After CoARC referee review and approval of the self-study, an in-person site visit was scheduled.  The site visitors met with faculty, advisory committee members, and academic leadership, they toured educational spaces, and they reviewed additional documents.  Our site visitors and our program referee felt the proposed APRT program met standards and we received provisional accreditation in December of 2019.  We were able to start enrolling students in January 2020.  </a:t>
            </a:r>
          </a:p>
          <a:p>
            <a:endParaRPr lang="en-US" dirty="0"/>
          </a:p>
          <a:p>
            <a:r>
              <a:rPr lang="en-US" dirty="0"/>
              <a:t>Since then we have graduated three classes of students and are actively enrolling new students for a fall cohort.</a:t>
            </a:r>
          </a:p>
        </p:txBody>
      </p:sp>
      <p:sp>
        <p:nvSpPr>
          <p:cNvPr id="4" name="Slide Number Placeholder 3"/>
          <p:cNvSpPr>
            <a:spLocks noGrp="1"/>
          </p:cNvSpPr>
          <p:nvPr>
            <p:ph type="sldNum" sz="quarter" idx="5"/>
          </p:nvPr>
        </p:nvSpPr>
        <p:spPr/>
        <p:txBody>
          <a:bodyPr/>
          <a:lstStyle/>
          <a:p>
            <a:fld id="{A6CC0EEA-74EB-42D7-865A-FCF9A8B826BA}" type="slidenum">
              <a:rPr lang="en-US" smtClean="0"/>
              <a:t>34</a:t>
            </a:fld>
            <a:endParaRPr lang="en-US"/>
          </a:p>
        </p:txBody>
      </p:sp>
    </p:spTree>
    <p:extLst>
      <p:ext uri="{BB962C8B-B14F-4D97-AF65-F5344CB8AC3E}">
        <p14:creationId xmlns:p14="http://schemas.microsoft.com/office/powerpoint/2010/main" val="3587918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One of our objectives is to discuss career development progress for the APRT.  I already mentioned the NBRC competency exam that is in development.  I want talk a little about employment and licensure for APRTs.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There are many people that need to be involved in developing employment opportunities for APRTs.  And it is tempting to say “not it” as an educator.  But I do have a vested interest in the employment success of my graduates.  Remember, Deans and Vice Presidents want to know that a new education program will be sustainable, and part of that sustainability is employment post-graduation.  </a:t>
            </a:r>
            <a:r>
              <a:rPr lang="en-US" sz="1400" kern="1200" baseline="0" dirty="0" err="1">
                <a:solidFill>
                  <a:schemeClr val="tx1"/>
                </a:solidFill>
                <a:effectLst/>
                <a:latin typeface="Arial" panose="020B0604020202020204" pitchFamily="34" charset="0"/>
                <a:ea typeface="+mn-ea"/>
                <a:cs typeface="Arial" panose="020B0604020202020204" pitchFamily="34" charset="0"/>
              </a:rPr>
              <a:t>CoARC</a:t>
            </a:r>
            <a:r>
              <a:rPr lang="en-US" sz="1400" kern="1200" baseline="0" dirty="0">
                <a:solidFill>
                  <a:schemeClr val="tx1"/>
                </a:solidFill>
                <a:effectLst/>
                <a:latin typeface="Arial" panose="020B0604020202020204" pitchFamily="34" charset="0"/>
                <a:ea typeface="+mn-ea"/>
                <a:cs typeface="Arial" panose="020B0604020202020204" pitchFamily="34" charset="0"/>
              </a:rPr>
              <a:t> also wants to know how satisfied employers are with your graduates.  The good news is that the same members of your advisory committee that you worked with to establish support and develop clinical rotations can help initiate the conversations with HR, physician and nursing leadership and administrative leadership regarding employment opportunities.  And we have found that HR is an important first stop – job codes, position descriptions and appropriate compensation models must be created so that those interested in hiring APRTs have something to use for proposals and budgeting.  In addition, it is imperative to have conversations with administrative leadership surrounding likelihood of credentialing for the APRT.  This is not a reference to national credentialing exams as are administered by the NBRC.  All APPs must be credentialed at the hospital or health system where they work, and it is tied to specific roles in specific positions.  For example, an APRT working in an acute care environment may need to be credentialed to perform thoracentesis, but an APRT working in an ambulatory environment may not need to be credentialed for that procedure.  HR and administrative leadership will need to help guide the process of modification of medical staff bylaws, policies and procedures, and APP policies and procedures to incorporate the APRT.  In parallel, your physician and nursing leadership needs to advocate for the inclusion of APRTs on their provider teams when having conversations with HR and administrative leadership.  They need to be engaged from the beginning to ensure there is some gravity to your requests.  </a:t>
            </a:r>
          </a:p>
        </p:txBody>
      </p:sp>
      <p:sp>
        <p:nvSpPr>
          <p:cNvPr id="4" name="Slide Number Placeholder 3"/>
          <p:cNvSpPr>
            <a:spLocks noGrp="1"/>
          </p:cNvSpPr>
          <p:nvPr>
            <p:ph type="sldNum" sz="quarter" idx="10"/>
          </p:nvPr>
        </p:nvSpPr>
        <p:spPr/>
        <p:txBody>
          <a:bodyPr/>
          <a:lstStyle/>
          <a:p>
            <a:fld id="{72E40464-6602-44E3-952E-E15E73305CF4}" type="slidenum">
              <a:rPr lang="en-US" smtClean="0"/>
              <a:t>35</a:t>
            </a:fld>
            <a:endParaRPr lang="en-US"/>
          </a:p>
        </p:txBody>
      </p:sp>
    </p:spTree>
    <p:extLst>
      <p:ext uri="{BB962C8B-B14F-4D97-AF65-F5344CB8AC3E}">
        <p14:creationId xmlns:p14="http://schemas.microsoft.com/office/powerpoint/2010/main" val="582796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kern="1200" baseline="0" dirty="0">
                <a:solidFill>
                  <a:schemeClr val="tx1"/>
                </a:solidFill>
                <a:effectLst/>
                <a:latin typeface="Arial" panose="020B0604020202020204" pitchFamily="34" charset="0"/>
                <a:ea typeface="+mn-ea"/>
                <a:cs typeface="Arial" panose="020B0604020202020204" pitchFamily="34" charset="0"/>
              </a:rPr>
              <a:t>I have also been part of conversations regarding whether the APRT will be employed by the RT department, or by a patient care unit, or by an ambulatory clinic.  Woven throughout this conversation are discussions regarding billing, reimbursement and payment.  This may mean involving billing and coding specialists to help determine which employment pathway makes the most sense.  It is also important to note that our national scope of practice indicates that APRTs work under the supervision of a licensed physician and </a:t>
            </a:r>
            <a:r>
              <a:rPr lang="en-US" dirty="0"/>
              <a:t>perform services delegated by this supervising physician.  This must also be considered when determining the employment pattern.  </a:t>
            </a: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effectLst/>
                <a:latin typeface="Arial" panose="020B0604020202020204" pitchFamily="34" charset="0"/>
                <a:ea typeface="+mn-ea"/>
                <a:cs typeface="Arial" panose="020B0604020202020204" pitchFamily="34" charset="0"/>
              </a:rPr>
              <a:t>Please note that I am talking about employment expectations from the perspective of both an adult and a pediatric academic medical center, as that is my experience.  However, I believe most of this discussion is applicable to any circumstance, but some of the specifics may be a little different depending on your unique situation.  </a:t>
            </a:r>
          </a:p>
        </p:txBody>
      </p:sp>
      <p:sp>
        <p:nvSpPr>
          <p:cNvPr id="4" name="Slide Number Placeholder 3"/>
          <p:cNvSpPr>
            <a:spLocks noGrp="1"/>
          </p:cNvSpPr>
          <p:nvPr>
            <p:ph type="sldNum" sz="quarter" idx="10"/>
          </p:nvPr>
        </p:nvSpPr>
        <p:spPr/>
        <p:txBody>
          <a:bodyPr/>
          <a:lstStyle/>
          <a:p>
            <a:fld id="{72E40464-6602-44E3-952E-E15E73305CF4}" type="slidenum">
              <a:rPr lang="en-US" smtClean="0"/>
              <a:t>36</a:t>
            </a:fld>
            <a:endParaRPr lang="en-US"/>
          </a:p>
        </p:txBody>
      </p:sp>
    </p:spTree>
    <p:extLst>
      <p:ext uri="{BB962C8B-B14F-4D97-AF65-F5344CB8AC3E}">
        <p14:creationId xmlns:p14="http://schemas.microsoft.com/office/powerpoint/2010/main" val="259534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our clinical partners are ready to employ APRTs as soon as possible, licensure must happen first – more on that in a minute.  However, the Veterans Health Administration has different rules and regulations related to requirements for practice.  As a result, the VA Maryland Healthcare System currently employs two APRTs with a full scope of practice and the same privileges granted to other advanced practice providers within the VHA.  This is the result of ground-breaking work by Daniel Whitt, who currently serves as the NBRC Vice-President and the Chief of Respiratory Therapy at the Maryland Healthcare System.  He was aware of all the work happening related to creating the APRT profession, and he led the process of getting local support from physicians and administrators to create the employment opportunities within his hospital.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1822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speaking of the local legislative initiatives…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3905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42</a:t>
            </a:fld>
            <a:endParaRPr lang="en-US"/>
          </a:p>
        </p:txBody>
      </p:sp>
    </p:spTree>
    <p:extLst>
      <p:ext uri="{BB962C8B-B14F-4D97-AF65-F5344CB8AC3E}">
        <p14:creationId xmlns:p14="http://schemas.microsoft.com/office/powerpoint/2010/main" val="4037051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excerpts from the bill that are of interest to most people:</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We have had two committee hearings, and are anxiously awaiting a third very soon.  Just like the educational program approval and implementation process takes time – remember we started in 2012 with determining need and our program approval occurred in 2019 – the legislative process takes time.  </a:t>
            </a:r>
            <a:endParaRPr lang="en-US" dirty="0"/>
          </a:p>
          <a:p>
            <a:endParaRPr lang="en-US" baseline="0" dirty="0"/>
          </a:p>
          <a:p>
            <a:r>
              <a:rPr lang="en-US" baseline="0" dirty="0"/>
              <a:t>The OSRC legislative committee is committed to moving the proposed legislation through the process as quickly as possible, and have worked diligently to make significant progress so far through discussions with legislative sponsors and interested parties. </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2648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Please feel free to contact me at the email address on the screen if you have additional questions.  Thank you for spending some of your time with me today.  </a:t>
            </a:r>
            <a:endParaRPr lang="en-US" dirty="0"/>
          </a:p>
        </p:txBody>
      </p:sp>
      <p:sp>
        <p:nvSpPr>
          <p:cNvPr id="4" name="Slide Number Placeholder 3"/>
          <p:cNvSpPr>
            <a:spLocks noGrp="1"/>
          </p:cNvSpPr>
          <p:nvPr>
            <p:ph type="sldNum" sz="quarter" idx="10"/>
          </p:nvPr>
        </p:nvSpPr>
        <p:spPr/>
        <p:txBody>
          <a:bodyPr/>
          <a:lstStyle/>
          <a:p>
            <a:fld id="{4C7F950E-548A-43B1-9F28-2432BCB4574A}" type="slidenum">
              <a:rPr lang="en-US" smtClean="0"/>
              <a:t>44</a:t>
            </a:fld>
            <a:endParaRPr lang="en-US"/>
          </a:p>
        </p:txBody>
      </p:sp>
    </p:spTree>
    <p:extLst>
      <p:ext uri="{BB962C8B-B14F-4D97-AF65-F5344CB8AC3E}">
        <p14:creationId xmlns:p14="http://schemas.microsoft.com/office/powerpoint/2010/main" val="1248892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started almost all of my presentations related to</a:t>
            </a:r>
            <a:r>
              <a:rPr lang="en-US" baseline="0" dirty="0"/>
              <a:t> the APRT with this statement…</a:t>
            </a:r>
          </a:p>
          <a:p>
            <a:endParaRPr lang="en-US" baseline="0" dirty="0"/>
          </a:p>
          <a:p>
            <a:r>
              <a:rPr lang="en-US" baseline="0" dirty="0"/>
              <a:t>**</a:t>
            </a:r>
          </a:p>
          <a:p>
            <a:endParaRPr lang="en-US" baseline="0" dirty="0"/>
          </a:p>
          <a:p>
            <a:r>
              <a:rPr lang="en-US" baseline="0" dirty="0"/>
              <a:t>It is so important that we are all on the same page as we begin this discussion.  </a:t>
            </a: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648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458">
              <a:buClrTx/>
              <a:buSzTx/>
              <a:defRPr/>
            </a:pPr>
            <a:r>
              <a:rPr lang="en-US" baseline="0" dirty="0"/>
              <a:t>While the term “advanced practice” has been used in the past to describe a respiratory therapist that has progressed beyond entry-level, I want to be clear I am talking about a respiratory therapist that has completed additional graduate education that prepares them to </a:t>
            </a:r>
            <a:r>
              <a:rPr lang="en-US" kern="1200" dirty="0">
                <a:solidFill>
                  <a:schemeClr val="tx1"/>
                </a:solidFill>
                <a:latin typeface="+mn-lt"/>
                <a:ea typeface="+mn-ea"/>
                <a:cs typeface="+mn-cs"/>
              </a:rPr>
              <a:t>assess, diagnose, and manage patient problems, to order tests, and to prescribe medications.  The graduate education prepares them to function as an advanced practice provider.  </a:t>
            </a:r>
          </a:p>
          <a:p>
            <a:pPr marL="0" indent="0" defTabSz="924458">
              <a:buClrTx/>
              <a:buSzTx/>
              <a:defRPr/>
            </a:pPr>
            <a:endParaRPr lang="en-US" kern="1200" dirty="0">
              <a:solidFill>
                <a:schemeClr val="tx1"/>
              </a:solidFill>
              <a:latin typeface="+mn-lt"/>
              <a:ea typeface="+mn-ea"/>
              <a:cs typeface="+mn-cs"/>
            </a:endParaRPr>
          </a:p>
          <a:p>
            <a:pPr marL="0" indent="0" defTabSz="924458">
              <a:buClrTx/>
              <a:buSzTx/>
              <a:defRPr/>
            </a:pPr>
            <a:r>
              <a:rPr lang="en-US" kern="1200" dirty="0">
                <a:solidFill>
                  <a:schemeClr val="tx1"/>
                </a:solidFill>
                <a:latin typeface="+mn-lt"/>
                <a:ea typeface="+mn-ea"/>
                <a:cs typeface="+mn-cs"/>
              </a:rPr>
              <a:t>The APRT…</a:t>
            </a: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750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earlier that the AARC, CoARC,</a:t>
            </a:r>
            <a:r>
              <a:rPr lang="en-US" baseline="0" dirty="0"/>
              <a:t> NBRC APRT Taskforce has been working on developing the APRT for many years.  The AARC hosts a website that describes some of the results of this committee’s efforts – this is the perfect place to start your exploration of APRT, whether you just want to learn more or are interested in developing or supporting a new APRT program.  </a:t>
            </a:r>
          </a:p>
          <a:p>
            <a:endParaRPr lang="en-US" baseline="0" dirty="0"/>
          </a:p>
          <a:p>
            <a:r>
              <a:rPr lang="en-US" baseline="0" dirty="0"/>
              <a:t>Several times during this presentation I will provide QR codes that will link you to a resource.  If you open the camera on your phone and move the QR code into the frame, you should receive a message you can click on to open the website.  If you are unable to get the QR code to work, I will also provide the basic path to find the resource.  For example, you can get to the AARC APRT website by navigating to aarc.org, then clicking on the Your RT Career link close to the top of the page, then select the APRT link.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374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you can find on this website is the definition of an APRT.</a:t>
            </a:r>
          </a:p>
          <a:p>
            <a:endParaRPr lang="en-US" dirty="0"/>
          </a:p>
          <a:p>
            <a:r>
              <a:rPr lang="en-US" dirty="0"/>
              <a:t>**</a:t>
            </a:r>
          </a:p>
          <a:p>
            <a:endParaRPr lang="en-US" dirty="0"/>
          </a:p>
          <a:p>
            <a:r>
              <a:rPr lang="en-US" dirty="0"/>
              <a:t>This definition includes many of the essential elements</a:t>
            </a:r>
            <a:r>
              <a:rPr lang="en-US" baseline="0" dirty="0"/>
              <a:t> we have already discussed regarding this new profession.  I want to just quickly mention that I am aware that there are other graduate programs available to respiratory therapists.  However, the focus of those programs is on leadership, management, education, and/or research, and not on advanced clinical practice per the definition we just read.  It is exciting that a few of these programs are CoARC accredited as Degree Advancement programs, and there are currently 9 CoARC-accredited entry-to-practice programs that are at the Master’s level.  Again these are not APRT programs even though they award a Master’s degree.  APRT programs are a combination of degree and curriculum considerations.</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452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231115" defTabSz="924458"/>
            <a:r>
              <a:rPr lang="en-US" dirty="0"/>
              <a:t>I think it is also important to note that during our committee meetings, there has been no discussion of plans to make changes to the current RRT scope of practice.  Please understand that the focus of all these efforts has been on the development of a new profession, not a </a:t>
            </a:r>
            <a:r>
              <a:rPr lang="en-US" u="sng" dirty="0"/>
              <a:t>reduction</a:t>
            </a:r>
            <a:r>
              <a:rPr lang="en-US" dirty="0"/>
              <a:t> or an </a:t>
            </a:r>
            <a:r>
              <a:rPr lang="en-US" u="sng" dirty="0"/>
              <a:t>expansion</a:t>
            </a:r>
            <a:r>
              <a:rPr lang="en-US" dirty="0"/>
              <a:t> of the current</a:t>
            </a:r>
            <a:r>
              <a:rPr lang="en-US" baseline="0" dirty="0"/>
              <a:t> scope of practice for an RRT.  </a:t>
            </a:r>
            <a:endParaRPr lang="en-US" dirty="0"/>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74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diagnosis and treatment of respiratory diseases and disorders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9065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content, footer">
  <p:cSld name="4_Title, content, footer">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t="-261" r="10563" b="27268"/>
          <a:stretch/>
        </p:blipFill>
        <p:spPr>
          <a:xfrm>
            <a:off x="7958968" y="2744661"/>
            <a:ext cx="4233033" cy="4113340"/>
          </a:xfrm>
          <a:prstGeom prst="rect">
            <a:avLst/>
          </a:prstGeom>
          <a:noFill/>
          <a:ln>
            <a:noFill/>
          </a:ln>
        </p:spPr>
      </p:pic>
      <p:sp>
        <p:nvSpPr>
          <p:cNvPr id="21" name="Google Shape;21;p3"/>
          <p:cNvSpPr txBox="1">
            <a:spLocks noGrp="1"/>
          </p:cNvSpPr>
          <p:nvPr>
            <p:ph type="title"/>
          </p:nvPr>
        </p:nvSpPr>
        <p:spPr>
          <a:xfrm>
            <a:off x="661338" y="690580"/>
            <a:ext cx="11052295"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body" idx="1"/>
          </p:nvPr>
        </p:nvSpPr>
        <p:spPr>
          <a:xfrm>
            <a:off x="660401" y="1679429"/>
            <a:ext cx="11053233" cy="4497005"/>
          </a:xfrm>
          <a:prstGeom prst="rect">
            <a:avLst/>
          </a:prstGeom>
          <a:noFill/>
          <a:ln>
            <a:noFill/>
          </a:ln>
        </p:spPr>
        <p:txBody>
          <a:bodyPr spcFirstLastPara="1" wrap="square" lIns="91425" tIns="45700" rIns="91425" bIns="45700" anchor="t" anchorCtr="0">
            <a:noAutofit/>
          </a:bodyPr>
          <a:lstStyle>
            <a:lvl1pPr marL="457200" marR="0" lvl="0" indent="-397954" algn="l" rtl="0">
              <a:lnSpc>
                <a:spcPct val="85000"/>
              </a:lnSpc>
              <a:spcBef>
                <a:spcPts val="16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1pPr>
            <a:lvl2pPr marL="914400" marR="0" lvl="1"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2pPr>
            <a:lvl3pPr marL="1371600" marR="0" lvl="2"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3pPr>
            <a:lvl4pPr marL="1828800" marR="0" lvl="3"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4pPr>
            <a:lvl5pPr marL="2286000" marR="0" lvl="4"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rporate Title with Picture">
  <p:cSld name="1_Corporate Title with Picture">
    <p:spTree>
      <p:nvGrpSpPr>
        <p:cNvPr id="1" name="Shape 130"/>
        <p:cNvGrpSpPr/>
        <p:nvPr/>
      </p:nvGrpSpPr>
      <p:grpSpPr>
        <a:xfrm>
          <a:off x="0" y="0"/>
          <a:ext cx="0" cy="0"/>
          <a:chOff x="0" y="0"/>
          <a:chExt cx="0" cy="0"/>
        </a:xfrm>
      </p:grpSpPr>
      <p:cxnSp>
        <p:nvCxnSpPr>
          <p:cNvPr id="131" name="Google Shape;131;p21"/>
          <p:cNvCxnSpPr/>
          <p:nvPr/>
        </p:nvCxnSpPr>
        <p:spPr>
          <a:xfrm>
            <a:off x="926195" y="4584461"/>
            <a:ext cx="693352" cy="0"/>
          </a:xfrm>
          <a:prstGeom prst="straightConnector1">
            <a:avLst/>
          </a:prstGeom>
          <a:noFill/>
          <a:ln w="25400" cap="flat" cmpd="sng">
            <a:solidFill>
              <a:srgbClr val="BB0000"/>
            </a:solidFill>
            <a:prstDash val="solid"/>
            <a:round/>
            <a:headEnd type="none" w="sm" len="sm"/>
            <a:tailEnd type="none" w="sm" len="sm"/>
          </a:ln>
        </p:spPr>
      </p:cxnSp>
      <p:sp>
        <p:nvSpPr>
          <p:cNvPr id="132" name="Google Shape;132;p21"/>
          <p:cNvSpPr txBox="1">
            <a:spLocks noGrp="1"/>
          </p:cNvSpPr>
          <p:nvPr>
            <p:ph type="body" idx="1"/>
          </p:nvPr>
        </p:nvSpPr>
        <p:spPr>
          <a:xfrm>
            <a:off x="763489" y="5020818"/>
            <a:ext cx="3351479" cy="9537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1600"/>
              </a:spcBef>
              <a:spcAft>
                <a:spcPts val="0"/>
              </a:spcAft>
              <a:buClr>
                <a:srgbClr val="B2B2B2"/>
              </a:buClr>
              <a:buSzPts val="1867"/>
              <a:buFont typeface="Noto Sans Symbols"/>
              <a:buNone/>
              <a:defRPr sz="1867">
                <a:solidFill>
                  <a:schemeClr val="dk2"/>
                </a:solidFill>
                <a:latin typeface="Arial"/>
                <a:ea typeface="Arial"/>
                <a:cs typeface="Arial"/>
                <a:sym typeface="Arial"/>
              </a:defRPr>
            </a:lvl1pPr>
            <a:lvl2pPr marL="914400" marR="0" lvl="1"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L="1371600" marR="0" lvl="2"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L="1828800" marR="0" lvl="3"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33" name="Google Shape;133;p21"/>
          <p:cNvCxnSpPr/>
          <p:nvPr/>
        </p:nvCxnSpPr>
        <p:spPr>
          <a:xfrm>
            <a:off x="4572516" y="4584461"/>
            <a:ext cx="693352" cy="0"/>
          </a:xfrm>
          <a:prstGeom prst="straightConnector1">
            <a:avLst/>
          </a:prstGeom>
          <a:noFill/>
          <a:ln w="25400" cap="flat" cmpd="sng">
            <a:solidFill>
              <a:srgbClr val="BB0000"/>
            </a:solidFill>
            <a:prstDash val="solid"/>
            <a:round/>
            <a:headEnd type="none" w="sm" len="sm"/>
            <a:tailEnd type="none" w="sm" len="sm"/>
          </a:ln>
        </p:spPr>
      </p:cxnSp>
      <p:cxnSp>
        <p:nvCxnSpPr>
          <p:cNvPr id="134" name="Google Shape;134;p21"/>
          <p:cNvCxnSpPr/>
          <p:nvPr/>
        </p:nvCxnSpPr>
        <p:spPr>
          <a:xfrm>
            <a:off x="8293000" y="4584461"/>
            <a:ext cx="693352" cy="0"/>
          </a:xfrm>
          <a:prstGeom prst="straightConnector1">
            <a:avLst/>
          </a:prstGeom>
          <a:noFill/>
          <a:ln w="25400" cap="flat" cmpd="sng">
            <a:solidFill>
              <a:srgbClr val="BB0000"/>
            </a:solidFill>
            <a:prstDash val="solid"/>
            <a:round/>
            <a:headEnd type="none" w="sm" len="sm"/>
            <a:tailEnd type="none" w="sm" len="sm"/>
          </a:ln>
        </p:spPr>
      </p:cxnSp>
      <p:sp>
        <p:nvSpPr>
          <p:cNvPr id="135" name="Google Shape;135;p21"/>
          <p:cNvSpPr txBox="1">
            <a:spLocks noGrp="1"/>
          </p:cNvSpPr>
          <p:nvPr>
            <p:ph type="title"/>
          </p:nvPr>
        </p:nvSpPr>
        <p:spPr>
          <a:xfrm>
            <a:off x="772579" y="3743037"/>
            <a:ext cx="3343435"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body" idx="2"/>
          </p:nvPr>
        </p:nvSpPr>
        <p:spPr>
          <a:xfrm>
            <a:off x="4483971" y="5020816"/>
            <a:ext cx="3351479" cy="9537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1600"/>
              </a:spcBef>
              <a:spcAft>
                <a:spcPts val="0"/>
              </a:spcAft>
              <a:buClr>
                <a:srgbClr val="B2B2B2"/>
              </a:buClr>
              <a:buSzPts val="1867"/>
              <a:buFont typeface="Noto Sans Symbols"/>
              <a:buNone/>
              <a:defRPr sz="1867">
                <a:solidFill>
                  <a:schemeClr val="dk2"/>
                </a:solidFill>
                <a:latin typeface="Arial"/>
                <a:ea typeface="Arial"/>
                <a:cs typeface="Arial"/>
                <a:sym typeface="Arial"/>
              </a:defRPr>
            </a:lvl1pPr>
            <a:lvl2pPr marL="914400" marR="0" lvl="1"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L="1371600" marR="0" lvl="2"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L="1828800" marR="0" lvl="3"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body" idx="3"/>
          </p:nvPr>
        </p:nvSpPr>
        <p:spPr>
          <a:xfrm>
            <a:off x="8204453" y="5020816"/>
            <a:ext cx="3351479" cy="95376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85000"/>
              </a:lnSpc>
              <a:spcBef>
                <a:spcPts val="1600"/>
              </a:spcBef>
              <a:spcAft>
                <a:spcPts val="0"/>
              </a:spcAft>
              <a:buClr>
                <a:srgbClr val="B2B2B2"/>
              </a:buClr>
              <a:buSzPts val="1867"/>
              <a:buFont typeface="Noto Sans Symbols"/>
              <a:buNone/>
              <a:defRPr sz="1867">
                <a:solidFill>
                  <a:schemeClr val="dk2"/>
                </a:solidFill>
                <a:latin typeface="Arial"/>
                <a:ea typeface="Arial"/>
                <a:cs typeface="Arial"/>
                <a:sym typeface="Arial"/>
              </a:defRPr>
            </a:lvl1pPr>
            <a:lvl2pPr marL="914400" marR="0" lvl="1"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L="1371600" marR="0" lvl="2"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L="1828800" marR="0" lvl="3"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139" name="Google Shape;139;p21"/>
          <p:cNvSpPr txBox="1">
            <a:spLocks noGrp="1"/>
          </p:cNvSpPr>
          <p:nvPr>
            <p:ph type="ftr" idx="11"/>
          </p:nvPr>
        </p:nvSpPr>
        <p:spPr>
          <a:xfrm>
            <a:off x="430030" y="6570218"/>
            <a:ext cx="7950247"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40" name="Google Shape;140;p21"/>
          <p:cNvPicPr preferRelativeResize="0"/>
          <p:nvPr/>
        </p:nvPicPr>
        <p:blipFill rotWithShape="1">
          <a:blip r:embed="rId2">
            <a:alphaModFix/>
          </a:blip>
          <a:srcRect/>
          <a:stretch/>
        </p:blipFill>
        <p:spPr>
          <a:xfrm>
            <a:off x="9899921" y="6400197"/>
            <a:ext cx="2165564" cy="31390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orporate Title with Picture">
  <p:cSld name="4_Corporate Title with Picture">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917875" y="2229973"/>
            <a:ext cx="10363096" cy="549361"/>
          </a:xfrm>
          <a:prstGeom prst="rect">
            <a:avLst/>
          </a:prstGeom>
          <a:noFill/>
          <a:ln>
            <a:noFill/>
          </a:ln>
        </p:spPr>
        <p:txBody>
          <a:bodyPr spcFirstLastPara="1" wrap="square" lIns="91425" tIns="45700" rIns="91425" bIns="45700" anchor="b" anchorCtr="0">
            <a:noAutofit/>
          </a:bodyPr>
          <a:lstStyle>
            <a:lvl1pPr marR="0" lvl="0" algn="ctr"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body" idx="1"/>
          </p:nvPr>
        </p:nvSpPr>
        <p:spPr>
          <a:xfrm>
            <a:off x="917875" y="3346326"/>
            <a:ext cx="10363096" cy="280896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85000"/>
              </a:lnSpc>
              <a:spcBef>
                <a:spcPts val="1600"/>
              </a:spcBef>
              <a:spcAft>
                <a:spcPts val="0"/>
              </a:spcAft>
              <a:buClr>
                <a:srgbClr val="B2B2B2"/>
              </a:buClr>
              <a:buSzPts val="1600"/>
              <a:buFont typeface="Noto Sans Symbols"/>
              <a:buNone/>
              <a:defRPr sz="1600">
                <a:solidFill>
                  <a:schemeClr val="dk2"/>
                </a:solidFill>
                <a:latin typeface="Arial"/>
                <a:ea typeface="Arial"/>
                <a:cs typeface="Arial"/>
                <a:sym typeface="Arial"/>
              </a:defRPr>
            </a:lvl1pPr>
            <a:lvl2pPr marL="914400" marR="0" lvl="1" indent="-228600" algn="l" rtl="0">
              <a:lnSpc>
                <a:spcPct val="85000"/>
              </a:lnSpc>
              <a:spcBef>
                <a:spcPts val="800"/>
              </a:spcBef>
              <a:spcAft>
                <a:spcPts val="0"/>
              </a:spcAft>
              <a:buClr>
                <a:srgbClr val="B2B2B2"/>
              </a:buClr>
              <a:buSzPts val="2400"/>
              <a:buFont typeface="Noto Sans Symbols"/>
              <a:buNone/>
              <a:defRPr sz="2400" b="0" i="0" u="none" strike="noStrike" cap="none">
                <a:solidFill>
                  <a:schemeClr val="dk2"/>
                </a:solidFill>
                <a:latin typeface="Arial"/>
                <a:ea typeface="Arial"/>
                <a:cs typeface="Arial"/>
                <a:sym typeface="Arial"/>
              </a:defRPr>
            </a:lvl2pPr>
            <a:lvl3pPr marL="1371600" marR="0" lvl="2" indent="-381000" algn="l" rtl="0">
              <a:lnSpc>
                <a:spcPct val="85000"/>
              </a:lnSpc>
              <a:spcBef>
                <a:spcPts val="800"/>
              </a:spcBef>
              <a:spcAft>
                <a:spcPts val="0"/>
              </a:spcAft>
              <a:buClr>
                <a:srgbClr val="B2B2B2"/>
              </a:buClr>
              <a:buSzPts val="2400"/>
              <a:buFont typeface="Noto Sans Symbols"/>
              <a:buChar char="▪"/>
              <a:defRPr sz="2400" b="0" i="0" u="none" strike="noStrike" cap="none">
                <a:solidFill>
                  <a:schemeClr val="dk2"/>
                </a:solidFill>
                <a:latin typeface="Arial"/>
                <a:ea typeface="Arial"/>
                <a:cs typeface="Arial"/>
                <a:sym typeface="Arial"/>
              </a:defRPr>
            </a:lvl3pPr>
            <a:lvl4pPr marL="1828800" marR="0" lvl="3" indent="-347154" algn="l" rtl="0">
              <a:lnSpc>
                <a:spcPct val="85000"/>
              </a:lnSpc>
              <a:spcBef>
                <a:spcPts val="653"/>
              </a:spcBef>
              <a:spcAft>
                <a:spcPts val="0"/>
              </a:spcAft>
              <a:buClr>
                <a:srgbClr val="B2B2B2"/>
              </a:buClr>
              <a:buSzPts val="1867"/>
              <a:buFont typeface="Noto Sans Symbols"/>
              <a:buChar char="▪"/>
              <a:defRPr sz="1867" b="0" i="0" u="none" strike="noStrike" cap="none">
                <a:solidFill>
                  <a:schemeClr val="dk2"/>
                </a:solidFill>
                <a:latin typeface="Arial"/>
                <a:ea typeface="Arial"/>
                <a:cs typeface="Arial"/>
                <a:sym typeface="Arial"/>
              </a:defRPr>
            </a:lvl4pPr>
            <a:lvl5pPr marL="2286000" marR="0" lvl="4" indent="-347154" algn="l" rtl="0">
              <a:lnSpc>
                <a:spcPct val="85000"/>
              </a:lnSpc>
              <a:spcBef>
                <a:spcPts val="653"/>
              </a:spcBef>
              <a:spcAft>
                <a:spcPts val="0"/>
              </a:spcAft>
              <a:buClr>
                <a:srgbClr val="B2B2B2"/>
              </a:buClr>
              <a:buSzPts val="1867"/>
              <a:buFont typeface="Noto Sans Symbols"/>
              <a:buChar char="▪"/>
              <a:defRPr sz="1867"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44" name="Google Shape;144;p22"/>
          <p:cNvCxnSpPr/>
          <p:nvPr/>
        </p:nvCxnSpPr>
        <p:spPr>
          <a:xfrm>
            <a:off x="5709677" y="3054759"/>
            <a:ext cx="693352" cy="0"/>
          </a:xfrm>
          <a:prstGeom prst="straightConnector1">
            <a:avLst/>
          </a:prstGeom>
          <a:noFill/>
          <a:ln w="25400" cap="flat" cmpd="sng">
            <a:solidFill>
              <a:srgbClr val="BB0000"/>
            </a:solidFill>
            <a:prstDash val="solid"/>
            <a:round/>
            <a:headEnd type="none" w="sm" len="sm"/>
            <a:tailEnd type="none" w="sm" len="sm"/>
          </a:ln>
        </p:spPr>
      </p:cxnSp>
      <p:sp>
        <p:nvSpPr>
          <p:cNvPr id="145" name="Google Shape;145;p22"/>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146" name="Google Shape;146;p22"/>
          <p:cNvSpPr txBox="1">
            <a:spLocks noGrp="1"/>
          </p:cNvSpPr>
          <p:nvPr>
            <p:ph type="ftr" idx="11"/>
          </p:nvPr>
        </p:nvSpPr>
        <p:spPr>
          <a:xfrm>
            <a:off x="430030" y="6570218"/>
            <a:ext cx="7950247"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47" name="Google Shape;147;p22"/>
          <p:cNvPicPr preferRelativeResize="0"/>
          <p:nvPr/>
        </p:nvPicPr>
        <p:blipFill rotWithShape="1">
          <a:blip r:embed="rId2">
            <a:alphaModFix/>
          </a:blip>
          <a:srcRect/>
          <a:stretch/>
        </p:blipFill>
        <p:spPr>
          <a:xfrm>
            <a:off x="9899921" y="6400197"/>
            <a:ext cx="2165564" cy="31390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9BC6-22B9-29E5-1E4E-D51742200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7C98B-50E3-505C-8F78-C4AFCC58B3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C372B4-C25E-9A4B-0989-B8C4270E098D}"/>
              </a:ext>
            </a:extLst>
          </p:cNvPr>
          <p:cNvSpPr>
            <a:spLocks noGrp="1"/>
          </p:cNvSpPr>
          <p:nvPr>
            <p:ph type="dt" sz="half" idx="10"/>
          </p:nvPr>
        </p:nvSpPr>
        <p:spPr/>
        <p:txBody>
          <a:bodyPr/>
          <a:lstStyle/>
          <a:p>
            <a:fld id="{E7AE5DC2-3962-4B11-92A3-4C8DBD515D62}" type="datetimeFigureOut">
              <a:rPr lang="en-US" smtClean="0"/>
              <a:t>5/28/2024</a:t>
            </a:fld>
            <a:endParaRPr lang="en-US"/>
          </a:p>
        </p:txBody>
      </p:sp>
      <p:sp>
        <p:nvSpPr>
          <p:cNvPr id="5" name="Footer Placeholder 4">
            <a:extLst>
              <a:ext uri="{FF2B5EF4-FFF2-40B4-BE49-F238E27FC236}">
                <a16:creationId xmlns:a16="http://schemas.microsoft.com/office/drawing/2014/main" id="{5C1D7161-E07C-F4B5-8236-F45D68CEC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FCAA2-5CA7-89F0-6016-84A230A7E2C1}"/>
              </a:ext>
            </a:extLst>
          </p:cNvPr>
          <p:cNvSpPr>
            <a:spLocks noGrp="1"/>
          </p:cNvSpPr>
          <p:nvPr>
            <p:ph type="sldNum" sz="quarter" idx="12"/>
          </p:nvPr>
        </p:nvSpPr>
        <p:spPr/>
        <p:txBody>
          <a:bodyPr/>
          <a:lstStyle/>
          <a:p>
            <a:fld id="{2C3B75E5-6DFD-4739-91B8-DACE62E081BB}" type="slidenum">
              <a:rPr lang="en-US" smtClean="0"/>
              <a:t>‹#›</a:t>
            </a:fld>
            <a:endParaRPr lang="en-US"/>
          </a:p>
        </p:txBody>
      </p:sp>
    </p:spTree>
    <p:extLst>
      <p:ext uri="{BB962C8B-B14F-4D97-AF65-F5344CB8AC3E}">
        <p14:creationId xmlns:p14="http://schemas.microsoft.com/office/powerpoint/2010/main" val="428288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Corporate Title with Picture">
  <p:cSld name="5_Corporate Title with Picture">
    <p:spTree>
      <p:nvGrpSpPr>
        <p:cNvPr id="1" name="Shape 71"/>
        <p:cNvGrpSpPr/>
        <p:nvPr/>
      </p:nvGrpSpPr>
      <p:grpSpPr>
        <a:xfrm>
          <a:off x="0" y="0"/>
          <a:ext cx="0" cy="0"/>
          <a:chOff x="0" y="0"/>
          <a:chExt cx="0" cy="0"/>
        </a:xfrm>
      </p:grpSpPr>
      <p:pic>
        <p:nvPicPr>
          <p:cNvPr id="72" name="Google Shape;72;p11" descr="BlockO-RGBHEX.jpg"/>
          <p:cNvPicPr preferRelativeResize="0"/>
          <p:nvPr/>
        </p:nvPicPr>
        <p:blipFill rotWithShape="1">
          <a:blip r:embed="rId2">
            <a:alphaModFix/>
          </a:blip>
          <a:srcRect/>
          <a:stretch/>
        </p:blipFill>
        <p:spPr>
          <a:xfrm>
            <a:off x="5475879" y="1509082"/>
            <a:ext cx="1219200" cy="1596221"/>
          </a:xfrm>
          <a:prstGeom prst="rect">
            <a:avLst/>
          </a:prstGeom>
          <a:noFill/>
          <a:ln>
            <a:noFill/>
          </a:ln>
        </p:spPr>
      </p:pic>
      <p:sp>
        <p:nvSpPr>
          <p:cNvPr id="73" name="Google Shape;73;p11"/>
          <p:cNvSpPr txBox="1">
            <a:spLocks noGrp="1"/>
          </p:cNvSpPr>
          <p:nvPr>
            <p:ph type="title"/>
          </p:nvPr>
        </p:nvSpPr>
        <p:spPr>
          <a:xfrm>
            <a:off x="903879" y="3538820"/>
            <a:ext cx="10363200" cy="705605"/>
          </a:xfrm>
          <a:prstGeom prst="rect">
            <a:avLst/>
          </a:prstGeom>
          <a:noFill/>
          <a:ln>
            <a:noFill/>
          </a:ln>
        </p:spPr>
        <p:txBody>
          <a:bodyPr spcFirstLastPara="1" wrap="square" lIns="91425" tIns="45700" rIns="91425" bIns="45700" anchor="b" anchorCtr="0">
            <a:noAutofit/>
          </a:bodyPr>
          <a:lstStyle>
            <a:lvl1pPr marR="0" lvl="0" algn="ctr"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74" name="Google Shape;74;p11"/>
          <p:cNvSpPr txBox="1">
            <a:spLocks noGrp="1"/>
          </p:cNvSpPr>
          <p:nvPr>
            <p:ph type="subTitle" idx="1"/>
          </p:nvPr>
        </p:nvSpPr>
        <p:spPr>
          <a:xfrm>
            <a:off x="903879" y="4812750"/>
            <a:ext cx="10363200" cy="926623"/>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0"/>
              </a:spcBef>
              <a:spcAft>
                <a:spcPts val="0"/>
              </a:spcAft>
              <a:buClr>
                <a:srgbClr val="B2B2B2"/>
              </a:buClr>
              <a:buSzPts val="2667"/>
              <a:buFont typeface="Noto Sans Symbols"/>
              <a:buNone/>
              <a:defRPr sz="2667" i="1">
                <a:solidFill>
                  <a:schemeClr val="dk2"/>
                </a:solidFill>
                <a:latin typeface="Arial"/>
                <a:ea typeface="Arial"/>
                <a:cs typeface="Arial"/>
                <a:sym typeface="Arial"/>
              </a:defRPr>
            </a:lvl1pPr>
            <a:lvl2pPr marR="0" lvl="1"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R="0" lvl="2"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R="0" lvl="3"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R="0" lvl="4"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75" name="Google Shape;75;p11"/>
          <p:cNvCxnSpPr/>
          <p:nvPr/>
        </p:nvCxnSpPr>
        <p:spPr>
          <a:xfrm>
            <a:off x="5621415" y="4528587"/>
            <a:ext cx="857045" cy="0"/>
          </a:xfrm>
          <a:prstGeom prst="straightConnector1">
            <a:avLst/>
          </a:prstGeom>
          <a:noFill/>
          <a:ln w="25400" cap="flat" cmpd="sng">
            <a:solidFill>
              <a:schemeClr val="accent1"/>
            </a:solidFill>
            <a:prstDash val="solid"/>
            <a:round/>
            <a:headEnd type="none" w="sm" len="sm"/>
            <a:tailEnd type="none" w="sm" len="sm"/>
          </a:ln>
        </p:spPr>
      </p:cxnSp>
      <p:sp>
        <p:nvSpPr>
          <p:cNvPr id="76" name="Google Shape;76;p11"/>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77" name="Google Shape;77;p11"/>
          <p:cNvSpPr txBox="1">
            <a:spLocks noGrp="1"/>
          </p:cNvSpPr>
          <p:nvPr>
            <p:ph type="ftr" idx="11"/>
          </p:nvPr>
        </p:nvSpPr>
        <p:spPr>
          <a:xfrm>
            <a:off x="430030" y="6570218"/>
            <a:ext cx="7950247"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8" name="Google Shape;78;p11"/>
          <p:cNvPicPr preferRelativeResize="0"/>
          <p:nvPr/>
        </p:nvPicPr>
        <p:blipFill rotWithShape="1">
          <a:blip r:embed="rId3">
            <a:alphaModFix/>
          </a:blip>
          <a:srcRect/>
          <a:stretch/>
        </p:blipFill>
        <p:spPr>
          <a:xfrm>
            <a:off x="9899921" y="6400197"/>
            <a:ext cx="2165564" cy="3139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Title, content, footer">
  <p:cSld name="6_Title, content, footer">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61338" y="690580"/>
            <a:ext cx="11052295"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87" name="Google Shape;87;p13"/>
          <p:cNvSpPr txBox="1">
            <a:spLocks noGrp="1"/>
          </p:cNvSpPr>
          <p:nvPr>
            <p:ph type="ftr" idx="11"/>
          </p:nvPr>
        </p:nvSpPr>
        <p:spPr>
          <a:xfrm>
            <a:off x="430030" y="6570218"/>
            <a:ext cx="7950247"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body" idx="1"/>
          </p:nvPr>
        </p:nvSpPr>
        <p:spPr>
          <a:xfrm>
            <a:off x="660401" y="1679429"/>
            <a:ext cx="11053233" cy="4497005"/>
          </a:xfrm>
          <a:prstGeom prst="rect">
            <a:avLst/>
          </a:prstGeom>
          <a:noFill/>
          <a:ln>
            <a:noFill/>
          </a:ln>
        </p:spPr>
        <p:txBody>
          <a:bodyPr spcFirstLastPara="1" wrap="square" lIns="91425" tIns="45700" rIns="91425" bIns="45700" anchor="t" anchorCtr="0">
            <a:noAutofit/>
          </a:bodyPr>
          <a:lstStyle>
            <a:lvl1pPr marL="457200" marR="0" lvl="0" indent="-397954" algn="l" rtl="0">
              <a:lnSpc>
                <a:spcPct val="85000"/>
              </a:lnSpc>
              <a:spcBef>
                <a:spcPts val="1600"/>
              </a:spcBef>
              <a:spcAft>
                <a:spcPts val="0"/>
              </a:spcAft>
              <a:buClr>
                <a:srgbClr val="B2B2B2"/>
              </a:buClr>
              <a:buSzPts val="2667"/>
              <a:buFont typeface="Noto Sans Symbols"/>
              <a:buChar char="▪"/>
              <a:defRPr sz="2667">
                <a:solidFill>
                  <a:schemeClr val="dk2"/>
                </a:solidFill>
                <a:latin typeface="Arial"/>
                <a:ea typeface="Arial"/>
                <a:cs typeface="Arial"/>
                <a:sym typeface="Arial"/>
              </a:defRPr>
            </a:lvl1pPr>
            <a:lvl2pPr marL="914400" marR="0" lvl="1"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2pPr>
            <a:lvl3pPr marL="1371600" marR="0" lvl="2"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3pPr>
            <a:lvl4pPr marL="1828800" marR="0" lvl="3"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4pPr>
            <a:lvl5pPr marL="2286000" marR="0" lvl="4"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89" name="Google Shape;89;p13"/>
          <p:cNvPicPr preferRelativeResize="0"/>
          <p:nvPr/>
        </p:nvPicPr>
        <p:blipFill rotWithShape="1">
          <a:blip r:embed="rId2">
            <a:alphaModFix/>
          </a:blip>
          <a:srcRect/>
          <a:stretch/>
        </p:blipFill>
        <p:spPr>
          <a:xfrm>
            <a:off x="9899921" y="6400197"/>
            <a:ext cx="2165564" cy="3139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content, footer">
  <p:cSld name="5_Title, content, footer">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61339" y="690580"/>
            <a:ext cx="10992181"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subTitle" idx="1"/>
          </p:nvPr>
        </p:nvSpPr>
        <p:spPr>
          <a:xfrm>
            <a:off x="660400" y="1275812"/>
            <a:ext cx="10993120" cy="428625"/>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rgbClr val="B2B2B2"/>
              </a:buClr>
              <a:buSzPts val="2667"/>
              <a:buFont typeface="Noto Sans Symbols"/>
              <a:buNone/>
              <a:defRPr sz="2667" i="1">
                <a:solidFill>
                  <a:schemeClr val="dk2"/>
                </a:solidFill>
                <a:latin typeface="Arial"/>
                <a:ea typeface="Arial"/>
                <a:cs typeface="Arial"/>
                <a:sym typeface="Arial"/>
              </a:defRPr>
            </a:lvl1pPr>
            <a:lvl2pPr marR="0" lvl="1"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R="0" lvl="2"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R="0" lvl="3"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R="0" lvl="4"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body" idx="2"/>
          </p:nvPr>
        </p:nvSpPr>
        <p:spPr>
          <a:xfrm>
            <a:off x="660401" y="2090058"/>
            <a:ext cx="11053233" cy="4087223"/>
          </a:xfrm>
          <a:prstGeom prst="rect">
            <a:avLst/>
          </a:prstGeom>
          <a:noFill/>
          <a:ln>
            <a:noFill/>
          </a:ln>
        </p:spPr>
        <p:txBody>
          <a:bodyPr spcFirstLastPara="1" wrap="square" lIns="91425" tIns="45700" rIns="91425" bIns="45700" anchor="t" anchorCtr="0">
            <a:noAutofit/>
          </a:bodyPr>
          <a:lstStyle>
            <a:lvl1pPr marL="457200" marR="0" lvl="0" indent="-397954" algn="l" rtl="0">
              <a:lnSpc>
                <a:spcPct val="85000"/>
              </a:lnSpc>
              <a:spcBef>
                <a:spcPts val="1600"/>
              </a:spcBef>
              <a:spcAft>
                <a:spcPts val="0"/>
              </a:spcAft>
              <a:buClr>
                <a:srgbClr val="B2B2B2"/>
              </a:buClr>
              <a:buSzPts val="2667"/>
              <a:buFont typeface="Noto Sans Symbols"/>
              <a:buChar char="▪"/>
              <a:defRPr sz="2667">
                <a:solidFill>
                  <a:schemeClr val="dk2"/>
                </a:solidFill>
                <a:latin typeface="Arial"/>
                <a:ea typeface="Arial"/>
                <a:cs typeface="Arial"/>
                <a:sym typeface="Arial"/>
              </a:defRPr>
            </a:lvl1pPr>
            <a:lvl2pPr marL="914400" marR="0" lvl="1"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2pPr>
            <a:lvl3pPr marL="1371600" marR="0" lvl="2"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3pPr>
            <a:lvl4pPr marL="1828800" marR="0" lvl="3"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4pPr>
            <a:lvl5pPr marL="2286000" marR="0" lvl="4"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95" name="Google Shape;95;p14"/>
          <p:cNvSpPr txBox="1">
            <a:spLocks noGrp="1"/>
          </p:cNvSpPr>
          <p:nvPr>
            <p:ph type="ftr" idx="11"/>
          </p:nvPr>
        </p:nvSpPr>
        <p:spPr>
          <a:xfrm>
            <a:off x="430030" y="6570218"/>
            <a:ext cx="7950247"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6" name="Google Shape;96;p14"/>
          <p:cNvPicPr preferRelativeResize="0"/>
          <p:nvPr/>
        </p:nvPicPr>
        <p:blipFill rotWithShape="1">
          <a:blip r:embed="rId2">
            <a:alphaModFix/>
          </a:blip>
          <a:srcRect/>
          <a:stretch/>
        </p:blipFill>
        <p:spPr>
          <a:xfrm>
            <a:off x="9899921" y="6400197"/>
            <a:ext cx="2165564" cy="3139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Title, content, footer">
  <p:cSld name="8_Title, content, footer">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661339" y="690580"/>
            <a:ext cx="6049301"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body" idx="1"/>
          </p:nvPr>
        </p:nvSpPr>
        <p:spPr>
          <a:xfrm>
            <a:off x="660400" y="1629197"/>
            <a:ext cx="6050239" cy="4364185"/>
          </a:xfrm>
          <a:prstGeom prst="rect">
            <a:avLst/>
          </a:prstGeom>
          <a:noFill/>
          <a:ln>
            <a:noFill/>
          </a:ln>
        </p:spPr>
        <p:txBody>
          <a:bodyPr spcFirstLastPara="1" wrap="square" lIns="91425" tIns="45700" rIns="91425" bIns="45700" anchor="t" anchorCtr="0">
            <a:noAutofit/>
          </a:bodyPr>
          <a:lstStyle>
            <a:lvl1pPr marL="457200" marR="0" lvl="0" indent="-397954" algn="l" rtl="0">
              <a:lnSpc>
                <a:spcPct val="85000"/>
              </a:lnSpc>
              <a:spcBef>
                <a:spcPts val="1600"/>
              </a:spcBef>
              <a:spcAft>
                <a:spcPts val="0"/>
              </a:spcAft>
              <a:buClr>
                <a:srgbClr val="B2B2B2"/>
              </a:buClr>
              <a:buSzPts val="2667"/>
              <a:buFont typeface="Noto Sans Symbols"/>
              <a:buChar char="▪"/>
              <a:defRPr sz="2667">
                <a:solidFill>
                  <a:schemeClr val="dk2"/>
                </a:solidFill>
                <a:latin typeface="Arial"/>
                <a:ea typeface="Arial"/>
                <a:cs typeface="Arial"/>
                <a:sym typeface="Arial"/>
              </a:defRPr>
            </a:lvl1pPr>
            <a:lvl2pPr marL="914400" marR="0" lvl="1"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2pPr>
            <a:lvl3pPr marL="1371600" marR="0" lvl="2"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3pPr>
            <a:lvl4pPr marL="1828800" marR="0" lvl="3"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4pPr>
            <a:lvl5pPr marL="2286000" marR="0" lvl="4"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0" name="Google Shape;100;p15"/>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101" name="Google Shape;101;p15"/>
          <p:cNvSpPr txBox="1">
            <a:spLocks noGrp="1"/>
          </p:cNvSpPr>
          <p:nvPr>
            <p:ph type="ftr" idx="11"/>
          </p:nvPr>
        </p:nvSpPr>
        <p:spPr>
          <a:xfrm>
            <a:off x="430030" y="6570218"/>
            <a:ext cx="7268060"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a:spLocks noGrp="1"/>
          </p:cNvSpPr>
          <p:nvPr>
            <p:ph type="pic" idx="2"/>
          </p:nvPr>
        </p:nvSpPr>
        <p:spPr>
          <a:xfrm>
            <a:off x="7939618" y="0"/>
            <a:ext cx="4252383" cy="6858000"/>
          </a:xfrm>
          <a:prstGeom prst="rect">
            <a:avLst/>
          </a:prstGeom>
          <a:noFill/>
          <a:ln>
            <a:noFill/>
          </a:ln>
        </p:spPr>
        <p:txBody>
          <a:bodyPr spcFirstLastPara="1" wrap="square" lIns="91425" tIns="45700" rIns="91425" bIns="45700" anchor="ctr" anchorCtr="0">
            <a:noAutofit/>
          </a:bodyPr>
          <a:lstStyle>
            <a:lvl1pPr marR="0" lvl="0" algn="ctr" rtl="0">
              <a:lnSpc>
                <a:spcPct val="85000"/>
              </a:lnSpc>
              <a:spcBef>
                <a:spcPts val="1600"/>
              </a:spcBef>
              <a:spcAft>
                <a:spcPts val="0"/>
              </a:spcAft>
              <a:buClr>
                <a:srgbClr val="B2B2B2"/>
              </a:buClr>
              <a:buSzPts val="2133"/>
              <a:buFont typeface="Noto Sans Symbols"/>
              <a:buNone/>
              <a:defRPr sz="2133">
                <a:solidFill>
                  <a:schemeClr val="dk2"/>
                </a:solidFill>
                <a:latin typeface="Arial"/>
                <a:ea typeface="Arial"/>
                <a:cs typeface="Arial"/>
                <a:sym typeface="Arial"/>
              </a:defRPr>
            </a:lvl1pPr>
            <a:lvl2pPr marR="0" lvl="1"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R="0" lvl="2"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R="0" lvl="3"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R="0" lvl="4"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footer">
  <p:cSld name="Title, content, footer">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661339" y="690580"/>
            <a:ext cx="10992181"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105" name="Google Shape;105;p16"/>
          <p:cNvSpPr txBox="1">
            <a:spLocks noGrp="1"/>
          </p:cNvSpPr>
          <p:nvPr>
            <p:ph type="subTitle" idx="1"/>
          </p:nvPr>
        </p:nvSpPr>
        <p:spPr>
          <a:xfrm>
            <a:off x="660400" y="1275812"/>
            <a:ext cx="10993120" cy="428625"/>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rgbClr val="B2B2B2"/>
              </a:buClr>
              <a:buSzPts val="2667"/>
              <a:buFont typeface="Noto Sans Symbols"/>
              <a:buNone/>
              <a:defRPr sz="2667" i="1">
                <a:solidFill>
                  <a:schemeClr val="dk2"/>
                </a:solidFill>
                <a:latin typeface="Arial"/>
                <a:ea typeface="Arial"/>
                <a:cs typeface="Arial"/>
                <a:sym typeface="Arial"/>
              </a:defRPr>
            </a:lvl1pPr>
            <a:lvl2pPr marR="0" lvl="1"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R="0" lvl="2"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R="0" lvl="3"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R="0" lvl="4"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6" name="Google Shape;106;p16"/>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pic>
        <p:nvPicPr>
          <p:cNvPr id="107" name="Google Shape;107;p16"/>
          <p:cNvPicPr preferRelativeResize="0"/>
          <p:nvPr/>
        </p:nvPicPr>
        <p:blipFill rotWithShape="1">
          <a:blip r:embed="rId2">
            <a:alphaModFix/>
          </a:blip>
          <a:srcRect/>
          <a:stretch/>
        </p:blipFill>
        <p:spPr>
          <a:xfrm>
            <a:off x="9899921" y="6400197"/>
            <a:ext cx="2165564" cy="313907"/>
          </a:xfrm>
          <a:prstGeom prst="rect">
            <a:avLst/>
          </a:prstGeom>
          <a:noFill/>
          <a:ln>
            <a:noFill/>
          </a:ln>
        </p:spPr>
      </p:pic>
      <p:cxnSp>
        <p:nvCxnSpPr>
          <p:cNvPr id="108" name="Google Shape;108;p16"/>
          <p:cNvCxnSpPr/>
          <p:nvPr/>
        </p:nvCxnSpPr>
        <p:spPr>
          <a:xfrm>
            <a:off x="773355" y="1996003"/>
            <a:ext cx="693352" cy="0"/>
          </a:xfrm>
          <a:prstGeom prst="straightConnector1">
            <a:avLst/>
          </a:prstGeom>
          <a:noFill/>
          <a:ln w="25400" cap="flat" cmpd="sng">
            <a:solidFill>
              <a:srgbClr val="BB0000"/>
            </a:solidFill>
            <a:prstDash val="solid"/>
            <a:round/>
            <a:headEnd type="none" w="sm" len="sm"/>
            <a:tailEnd type="none" w="sm" len="sm"/>
          </a:ln>
        </p:spPr>
      </p:cxnSp>
      <p:sp>
        <p:nvSpPr>
          <p:cNvPr id="109" name="Google Shape;109;p16"/>
          <p:cNvSpPr txBox="1">
            <a:spLocks noGrp="1"/>
          </p:cNvSpPr>
          <p:nvPr>
            <p:ph type="body" idx="2"/>
          </p:nvPr>
        </p:nvSpPr>
        <p:spPr>
          <a:xfrm>
            <a:off x="660401" y="2280165"/>
            <a:ext cx="11053233" cy="3897116"/>
          </a:xfrm>
          <a:prstGeom prst="rect">
            <a:avLst/>
          </a:prstGeom>
          <a:noFill/>
          <a:ln>
            <a:noFill/>
          </a:ln>
        </p:spPr>
        <p:txBody>
          <a:bodyPr spcFirstLastPara="1" wrap="square" lIns="91425" tIns="45700" rIns="91425" bIns="45700" anchor="t" anchorCtr="0">
            <a:noAutofit/>
          </a:bodyPr>
          <a:lstStyle>
            <a:lvl1pPr marL="457200" marR="0" lvl="0" indent="-397954" algn="l" rtl="0">
              <a:lnSpc>
                <a:spcPct val="85000"/>
              </a:lnSpc>
              <a:spcBef>
                <a:spcPts val="1600"/>
              </a:spcBef>
              <a:spcAft>
                <a:spcPts val="0"/>
              </a:spcAft>
              <a:buClr>
                <a:srgbClr val="B2B2B2"/>
              </a:buClr>
              <a:buSzPts val="2667"/>
              <a:buFont typeface="Noto Sans Symbols"/>
              <a:buChar char="▪"/>
              <a:defRPr sz="2667">
                <a:solidFill>
                  <a:schemeClr val="dk2"/>
                </a:solidFill>
                <a:latin typeface="Arial"/>
                <a:ea typeface="Arial"/>
                <a:cs typeface="Arial"/>
                <a:sym typeface="Arial"/>
              </a:defRPr>
            </a:lvl1pPr>
            <a:lvl2pPr marL="914400" marR="0" lvl="1"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2pPr>
            <a:lvl3pPr marL="1371600" marR="0" lvl="2"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3pPr>
            <a:lvl4pPr marL="1828800" marR="0" lvl="3"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4pPr>
            <a:lvl5pPr marL="2286000" marR="0" lvl="4"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 name="Google Shape;110;p16"/>
          <p:cNvSpPr txBox="1">
            <a:spLocks noGrp="1"/>
          </p:cNvSpPr>
          <p:nvPr>
            <p:ph type="body" idx="3"/>
          </p:nvPr>
        </p:nvSpPr>
        <p:spPr>
          <a:xfrm>
            <a:off x="430030" y="6570218"/>
            <a:ext cx="7949855" cy="366183"/>
          </a:xfrm>
          <a:prstGeom prst="rect">
            <a:avLst/>
          </a:prstGeom>
          <a:noFill/>
          <a:ln>
            <a:noFill/>
          </a:ln>
        </p:spPr>
        <p:txBody>
          <a:bodyPr spcFirstLastPara="1" wrap="square" lIns="91425" tIns="73150" rIns="91425" bIns="45700" anchor="t" anchorCtr="0">
            <a:noAutofit/>
          </a:bodyPr>
          <a:lstStyle>
            <a:lvl1pPr marL="457200" marR="0" lvl="0" indent="-228600" algn="l" rtl="0">
              <a:lnSpc>
                <a:spcPct val="85000"/>
              </a:lnSpc>
              <a:spcBef>
                <a:spcPts val="1600"/>
              </a:spcBef>
              <a:spcAft>
                <a:spcPts val="0"/>
              </a:spcAft>
              <a:buClr>
                <a:srgbClr val="B2B2B2"/>
              </a:buClr>
              <a:buSzPts val="1067"/>
              <a:buFont typeface="Noto Sans Symbols"/>
              <a:buNone/>
              <a:defRPr sz="1067">
                <a:solidFill>
                  <a:schemeClr val="dk2"/>
                </a:solidFill>
                <a:latin typeface="Arial"/>
                <a:ea typeface="Arial"/>
                <a:cs typeface="Arial"/>
                <a:sym typeface="Arial"/>
              </a:defRPr>
            </a:lvl1pPr>
            <a:lvl2pPr marL="914400" marR="0" lvl="1"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L="1371600" marR="0" lvl="2" indent="-414845"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L="1828800" marR="0" lvl="3"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42900"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content, footer">
  <p:cSld name="1_Title, content, footer">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661338" y="690580"/>
            <a:ext cx="11052295" cy="549361"/>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SzPts val="1400"/>
              <a:buNone/>
              <a:defRPr sz="3733" b="1" i="0" u="none" strike="noStrike" cap="none">
                <a:solidFill>
                  <a:schemeClr val="accent1"/>
                </a:solidFill>
                <a:latin typeface="Arial"/>
                <a:ea typeface="Arial"/>
                <a:cs typeface="Arial"/>
                <a:sym typeface="Arial"/>
              </a:defRPr>
            </a:lvl1pPr>
            <a:lvl2pPr marR="0" lvl="1"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2pPr>
            <a:lvl3pPr marR="0" lvl="2"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3pPr>
            <a:lvl4pPr marR="0" lvl="3"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4pPr>
            <a:lvl5pPr marR="0" lvl="4"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5pPr>
            <a:lvl6pPr marR="0" lvl="5"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6pPr>
            <a:lvl7pPr marR="0" lvl="6"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7pPr>
            <a:lvl8pPr marR="0" lvl="7"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8pPr>
            <a:lvl9pPr marR="0" lvl="8" algn="l" rtl="0">
              <a:lnSpc>
                <a:spcPct val="85000"/>
              </a:lnSpc>
              <a:spcBef>
                <a:spcPts val="0"/>
              </a:spcBef>
              <a:spcAft>
                <a:spcPts val="0"/>
              </a:spcAft>
              <a:buSzPts val="1400"/>
              <a:buNone/>
              <a:defRPr sz="4267" b="0" i="0" u="none" strike="noStrike" cap="none">
                <a:solidFill>
                  <a:schemeClr val="dk1"/>
                </a:solidFill>
                <a:latin typeface="Arial"/>
                <a:ea typeface="Arial"/>
                <a:cs typeface="Arial"/>
                <a:sym typeface="Arial"/>
              </a:defRPr>
            </a:lvl9pPr>
          </a:lstStyle>
          <a:p>
            <a:endParaRPr/>
          </a:p>
        </p:txBody>
      </p:sp>
      <p:sp>
        <p:nvSpPr>
          <p:cNvPr id="113" name="Google Shape;113;p17"/>
          <p:cNvSpPr txBox="1">
            <a:spLocks noGrp="1"/>
          </p:cNvSpPr>
          <p:nvPr>
            <p:ph type="sldNum" idx="12"/>
          </p:nvPr>
        </p:nvSpPr>
        <p:spPr>
          <a:xfrm>
            <a:off x="-281150" y="6570218"/>
            <a:ext cx="791809" cy="366183"/>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67">
                <a:solidFill>
                  <a:srgbClr val="666666"/>
                </a:solidFill>
                <a:latin typeface="Arial"/>
                <a:ea typeface="Arial"/>
                <a:cs typeface="Arial"/>
                <a:sym typeface="Arial"/>
              </a:defRPr>
            </a:lvl1pPr>
            <a:lvl2pPr marL="0" lvl="1" indent="0" algn="r">
              <a:spcBef>
                <a:spcPts val="0"/>
              </a:spcBef>
              <a:buNone/>
              <a:defRPr sz="1067">
                <a:solidFill>
                  <a:srgbClr val="666666"/>
                </a:solidFill>
                <a:latin typeface="Arial"/>
                <a:ea typeface="Arial"/>
                <a:cs typeface="Arial"/>
                <a:sym typeface="Arial"/>
              </a:defRPr>
            </a:lvl2pPr>
            <a:lvl3pPr marL="0" lvl="2" indent="0" algn="r">
              <a:spcBef>
                <a:spcPts val="0"/>
              </a:spcBef>
              <a:buNone/>
              <a:defRPr sz="1067">
                <a:solidFill>
                  <a:srgbClr val="666666"/>
                </a:solidFill>
                <a:latin typeface="Arial"/>
                <a:ea typeface="Arial"/>
                <a:cs typeface="Arial"/>
                <a:sym typeface="Arial"/>
              </a:defRPr>
            </a:lvl3pPr>
            <a:lvl4pPr marL="0" lvl="3" indent="0" algn="r">
              <a:spcBef>
                <a:spcPts val="0"/>
              </a:spcBef>
              <a:buNone/>
              <a:defRPr sz="1067">
                <a:solidFill>
                  <a:srgbClr val="666666"/>
                </a:solidFill>
                <a:latin typeface="Arial"/>
                <a:ea typeface="Arial"/>
                <a:cs typeface="Arial"/>
                <a:sym typeface="Arial"/>
              </a:defRPr>
            </a:lvl4pPr>
            <a:lvl5pPr marL="0" lvl="4" indent="0" algn="r">
              <a:spcBef>
                <a:spcPts val="0"/>
              </a:spcBef>
              <a:buNone/>
              <a:defRPr sz="1067">
                <a:solidFill>
                  <a:srgbClr val="666666"/>
                </a:solidFill>
                <a:latin typeface="Arial"/>
                <a:ea typeface="Arial"/>
                <a:cs typeface="Arial"/>
                <a:sym typeface="Arial"/>
              </a:defRPr>
            </a:lvl5pPr>
            <a:lvl6pPr marL="0" lvl="5" indent="0" algn="r">
              <a:spcBef>
                <a:spcPts val="0"/>
              </a:spcBef>
              <a:buNone/>
              <a:defRPr sz="1067">
                <a:solidFill>
                  <a:srgbClr val="666666"/>
                </a:solidFill>
                <a:latin typeface="Arial"/>
                <a:ea typeface="Arial"/>
                <a:cs typeface="Arial"/>
                <a:sym typeface="Arial"/>
              </a:defRPr>
            </a:lvl6pPr>
            <a:lvl7pPr marL="0" lvl="6" indent="0" algn="r">
              <a:spcBef>
                <a:spcPts val="0"/>
              </a:spcBef>
              <a:buNone/>
              <a:defRPr sz="1067">
                <a:solidFill>
                  <a:srgbClr val="666666"/>
                </a:solidFill>
                <a:latin typeface="Arial"/>
                <a:ea typeface="Arial"/>
                <a:cs typeface="Arial"/>
                <a:sym typeface="Arial"/>
              </a:defRPr>
            </a:lvl7pPr>
            <a:lvl8pPr marL="0" lvl="7" indent="0" algn="r">
              <a:spcBef>
                <a:spcPts val="0"/>
              </a:spcBef>
              <a:buNone/>
              <a:defRPr sz="1067">
                <a:solidFill>
                  <a:srgbClr val="666666"/>
                </a:solidFill>
                <a:latin typeface="Arial"/>
                <a:ea typeface="Arial"/>
                <a:cs typeface="Arial"/>
                <a:sym typeface="Arial"/>
              </a:defRPr>
            </a:lvl8pPr>
            <a:lvl9pPr marL="0" lvl="8" indent="0" algn="r">
              <a:spcBef>
                <a:spcPts val="0"/>
              </a:spcBef>
              <a:buNone/>
              <a:defRPr sz="1067">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solidFill>
                  <a:schemeClr val="accent1"/>
                </a:solidFill>
              </a:rPr>
              <a:t>  |</a:t>
            </a:r>
            <a:endParaRPr>
              <a:solidFill>
                <a:schemeClr val="accent1"/>
              </a:solidFill>
            </a:endParaRPr>
          </a:p>
        </p:txBody>
      </p:sp>
      <p:sp>
        <p:nvSpPr>
          <p:cNvPr id="114" name="Google Shape;114;p17"/>
          <p:cNvSpPr txBox="1">
            <a:spLocks noGrp="1"/>
          </p:cNvSpPr>
          <p:nvPr>
            <p:ph type="ftr" idx="11"/>
          </p:nvPr>
        </p:nvSpPr>
        <p:spPr>
          <a:xfrm>
            <a:off x="430030" y="6570218"/>
            <a:ext cx="7950247" cy="36618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67">
                <a:solidFill>
                  <a:srgbClr val="6666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15" name="Google Shape;115;p17"/>
          <p:cNvPicPr preferRelativeResize="0"/>
          <p:nvPr/>
        </p:nvPicPr>
        <p:blipFill rotWithShape="1">
          <a:blip r:embed="rId2">
            <a:alphaModFix/>
          </a:blip>
          <a:srcRect/>
          <a:stretch/>
        </p:blipFill>
        <p:spPr>
          <a:xfrm>
            <a:off x="9899921" y="6400197"/>
            <a:ext cx="2165564" cy="313907"/>
          </a:xfrm>
          <a:prstGeom prst="rect">
            <a:avLst/>
          </a:prstGeom>
          <a:noFill/>
          <a:ln>
            <a:noFill/>
          </a:ln>
        </p:spPr>
      </p:pic>
      <p:cxnSp>
        <p:nvCxnSpPr>
          <p:cNvPr id="116" name="Google Shape;116;p17"/>
          <p:cNvCxnSpPr/>
          <p:nvPr/>
        </p:nvCxnSpPr>
        <p:spPr>
          <a:xfrm>
            <a:off x="773355" y="1532613"/>
            <a:ext cx="693352" cy="0"/>
          </a:xfrm>
          <a:prstGeom prst="straightConnector1">
            <a:avLst/>
          </a:prstGeom>
          <a:noFill/>
          <a:ln w="25400" cap="flat" cmpd="sng">
            <a:solidFill>
              <a:srgbClr val="BB0000"/>
            </a:solidFill>
            <a:prstDash val="solid"/>
            <a:round/>
            <a:headEnd type="none" w="sm" len="sm"/>
            <a:tailEnd type="none" w="sm" len="sm"/>
          </a:ln>
        </p:spPr>
      </p:cxnSp>
      <p:sp>
        <p:nvSpPr>
          <p:cNvPr id="117" name="Google Shape;117;p17"/>
          <p:cNvSpPr txBox="1">
            <a:spLocks noGrp="1"/>
          </p:cNvSpPr>
          <p:nvPr>
            <p:ph type="body" idx="1"/>
          </p:nvPr>
        </p:nvSpPr>
        <p:spPr>
          <a:xfrm>
            <a:off x="660401" y="1816775"/>
            <a:ext cx="11053233" cy="4176607"/>
          </a:xfrm>
          <a:prstGeom prst="rect">
            <a:avLst/>
          </a:prstGeom>
          <a:noFill/>
          <a:ln>
            <a:noFill/>
          </a:ln>
        </p:spPr>
        <p:txBody>
          <a:bodyPr spcFirstLastPara="1" wrap="square" lIns="91425" tIns="45700" rIns="91425" bIns="45700" anchor="t" anchorCtr="0">
            <a:noAutofit/>
          </a:bodyPr>
          <a:lstStyle>
            <a:lvl1pPr marL="457200" marR="0" lvl="0" indent="-397954" algn="l" rtl="0">
              <a:lnSpc>
                <a:spcPct val="85000"/>
              </a:lnSpc>
              <a:spcBef>
                <a:spcPts val="1600"/>
              </a:spcBef>
              <a:spcAft>
                <a:spcPts val="0"/>
              </a:spcAft>
              <a:buClr>
                <a:srgbClr val="B2B2B2"/>
              </a:buClr>
              <a:buSzPts val="2667"/>
              <a:buFont typeface="Noto Sans Symbols"/>
              <a:buChar char="▪"/>
              <a:defRPr sz="2667">
                <a:solidFill>
                  <a:schemeClr val="dk2"/>
                </a:solidFill>
                <a:latin typeface="Arial"/>
                <a:ea typeface="Arial"/>
                <a:cs typeface="Arial"/>
                <a:sym typeface="Arial"/>
              </a:defRPr>
            </a:lvl1pPr>
            <a:lvl2pPr marL="914400" marR="0" lvl="1"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2pPr>
            <a:lvl3pPr marL="1371600" marR="0" lvl="2" indent="-397954" algn="l" rtl="0">
              <a:lnSpc>
                <a:spcPct val="85000"/>
              </a:lnSpc>
              <a:spcBef>
                <a:spcPts val="800"/>
              </a:spcBef>
              <a:spcAft>
                <a:spcPts val="0"/>
              </a:spcAft>
              <a:buClr>
                <a:srgbClr val="B2B2B2"/>
              </a:buClr>
              <a:buSzPts val="2667"/>
              <a:buFont typeface="Noto Sans Symbols"/>
              <a:buChar char="▪"/>
              <a:defRPr sz="2667" b="0" i="0" u="none" strike="noStrike" cap="none">
                <a:solidFill>
                  <a:schemeClr val="dk2"/>
                </a:solidFill>
                <a:latin typeface="Arial"/>
                <a:ea typeface="Arial"/>
                <a:cs typeface="Arial"/>
                <a:sym typeface="Arial"/>
              </a:defRPr>
            </a:lvl3pPr>
            <a:lvl4pPr marL="1828800" marR="0" lvl="3"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4pPr>
            <a:lvl5pPr marL="2286000" marR="0" lvl="4" indent="-364045" algn="l" rtl="0">
              <a:lnSpc>
                <a:spcPct val="85000"/>
              </a:lnSpc>
              <a:spcBef>
                <a:spcPts val="747"/>
              </a:spcBef>
              <a:spcAft>
                <a:spcPts val="0"/>
              </a:spcAft>
              <a:buClr>
                <a:srgbClr val="B2B2B2"/>
              </a:buClr>
              <a:buSzPts val="2133"/>
              <a:buFont typeface="Noto Sans Symbols"/>
              <a:buChar char="▪"/>
              <a:defRPr sz="2133" b="0" i="0" u="none" strike="noStrike" cap="none">
                <a:solidFill>
                  <a:schemeClr val="dk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Title, content, footer">
  <p:cSld name="10_Title, content, footer">
    <p:spTree>
      <p:nvGrpSpPr>
        <p:cNvPr id="1" name="Shape 12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Title, content, footer">
  <p:cSld name="7_Title, content, footer">
    <p:spTree>
      <p:nvGrpSpPr>
        <p:cNvPr id="1" name="Shape 128"/>
        <p:cNvGrpSpPr/>
        <p:nvPr/>
      </p:nvGrpSpPr>
      <p:grpSpPr>
        <a:xfrm>
          <a:off x="0" y="0"/>
          <a:ext cx="0" cy="0"/>
          <a:chOff x="0" y="0"/>
          <a:chExt cx="0" cy="0"/>
        </a:xfrm>
      </p:grpSpPr>
      <p:sp>
        <p:nvSpPr>
          <p:cNvPr id="129" name="Google Shape;129;p20"/>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ctr" anchorCtr="0">
            <a:noAutofit/>
          </a:bodyPr>
          <a:lstStyle>
            <a:lvl1pPr marR="0" lvl="0" algn="ctr" rtl="0">
              <a:lnSpc>
                <a:spcPct val="85000"/>
              </a:lnSpc>
              <a:spcBef>
                <a:spcPts val="1600"/>
              </a:spcBef>
              <a:spcAft>
                <a:spcPts val="0"/>
              </a:spcAft>
              <a:buClr>
                <a:srgbClr val="B2B2B2"/>
              </a:buClr>
              <a:buSzPts val="2133"/>
              <a:buFont typeface="Noto Sans Symbols"/>
              <a:buNone/>
              <a:defRPr sz="2133">
                <a:solidFill>
                  <a:schemeClr val="dk2"/>
                </a:solidFill>
                <a:latin typeface="Arial"/>
                <a:ea typeface="Arial"/>
                <a:cs typeface="Arial"/>
                <a:sym typeface="Arial"/>
              </a:defRPr>
            </a:lvl1pPr>
            <a:lvl2pPr marR="0" lvl="1"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2pPr>
            <a:lvl3pPr marR="0" lvl="2" algn="l" rtl="0">
              <a:lnSpc>
                <a:spcPct val="85000"/>
              </a:lnSpc>
              <a:spcBef>
                <a:spcPts val="800"/>
              </a:spcBef>
              <a:spcAft>
                <a:spcPts val="0"/>
              </a:spcAft>
              <a:buClr>
                <a:srgbClr val="B2B2B2"/>
              </a:buClr>
              <a:buSzPts val="2933"/>
              <a:buFont typeface="Noto Sans Symbols"/>
              <a:buChar char="▪"/>
              <a:defRPr sz="2933" b="0" i="0" u="none" strike="noStrike" cap="none">
                <a:solidFill>
                  <a:schemeClr val="dk2"/>
                </a:solidFill>
                <a:latin typeface="Arial"/>
                <a:ea typeface="Arial"/>
                <a:cs typeface="Arial"/>
                <a:sym typeface="Arial"/>
              </a:defRPr>
            </a:lvl3pPr>
            <a:lvl4pPr marR="0" lvl="3"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4pPr>
            <a:lvl5pPr marR="0" lvl="4" algn="l" rtl="0">
              <a:lnSpc>
                <a:spcPct val="85000"/>
              </a:lnSpc>
              <a:spcBef>
                <a:spcPts val="630"/>
              </a:spcBef>
              <a:spcAft>
                <a:spcPts val="0"/>
              </a:spcAft>
              <a:buClr>
                <a:srgbClr val="B2B2B2"/>
              </a:buClr>
              <a:buSzPts val="1800"/>
              <a:buFont typeface="Noto Sans Symbols"/>
              <a:buChar char="▪"/>
              <a:defRPr sz="1800" b="0" i="0" u="none" strike="noStrike" cap="none">
                <a:solidFill>
                  <a:schemeClr val="dk2"/>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ftr" idx="11"/>
          </p:nvPr>
        </p:nvSpPr>
        <p:spPr>
          <a:xfrm>
            <a:off x="87805" y="6570218"/>
            <a:ext cx="7875881" cy="36618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67" b="0" i="0" u="none" strike="noStrike" cap="none">
                <a:solidFill>
                  <a:srgbClr val="66666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11376692" y="6570218"/>
            <a:ext cx="669808" cy="366183"/>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067" b="0" i="0" u="none" strike="noStrike" cap="none">
                <a:solidFill>
                  <a:srgbClr val="666666"/>
                </a:solidFill>
                <a:latin typeface="Arial"/>
                <a:ea typeface="Arial"/>
                <a:cs typeface="Arial"/>
                <a:sym typeface="Arial"/>
              </a:defRPr>
            </a:lvl1pPr>
            <a:lvl2pPr marL="0" marR="0" lvl="1" indent="0" algn="r" rtl="0">
              <a:spcBef>
                <a:spcPts val="0"/>
              </a:spcBef>
              <a:buNone/>
              <a:defRPr sz="1067" b="0" i="0" u="none" strike="noStrike" cap="none">
                <a:solidFill>
                  <a:srgbClr val="666666"/>
                </a:solidFill>
                <a:latin typeface="Arial"/>
                <a:ea typeface="Arial"/>
                <a:cs typeface="Arial"/>
                <a:sym typeface="Arial"/>
              </a:defRPr>
            </a:lvl2pPr>
            <a:lvl3pPr marL="0" marR="0" lvl="2" indent="0" algn="r" rtl="0">
              <a:spcBef>
                <a:spcPts val="0"/>
              </a:spcBef>
              <a:buNone/>
              <a:defRPr sz="1067" b="0" i="0" u="none" strike="noStrike" cap="none">
                <a:solidFill>
                  <a:srgbClr val="666666"/>
                </a:solidFill>
                <a:latin typeface="Arial"/>
                <a:ea typeface="Arial"/>
                <a:cs typeface="Arial"/>
                <a:sym typeface="Arial"/>
              </a:defRPr>
            </a:lvl3pPr>
            <a:lvl4pPr marL="0" marR="0" lvl="3" indent="0" algn="r" rtl="0">
              <a:spcBef>
                <a:spcPts val="0"/>
              </a:spcBef>
              <a:buNone/>
              <a:defRPr sz="1067" b="0" i="0" u="none" strike="noStrike" cap="none">
                <a:solidFill>
                  <a:srgbClr val="666666"/>
                </a:solidFill>
                <a:latin typeface="Arial"/>
                <a:ea typeface="Arial"/>
                <a:cs typeface="Arial"/>
                <a:sym typeface="Arial"/>
              </a:defRPr>
            </a:lvl4pPr>
            <a:lvl5pPr marL="0" marR="0" lvl="4" indent="0" algn="r" rtl="0">
              <a:spcBef>
                <a:spcPts val="0"/>
              </a:spcBef>
              <a:buNone/>
              <a:defRPr sz="1067" b="0" i="0" u="none" strike="noStrike" cap="none">
                <a:solidFill>
                  <a:srgbClr val="666666"/>
                </a:solidFill>
                <a:latin typeface="Arial"/>
                <a:ea typeface="Arial"/>
                <a:cs typeface="Arial"/>
                <a:sym typeface="Arial"/>
              </a:defRPr>
            </a:lvl5pPr>
            <a:lvl6pPr marL="0" marR="0" lvl="5" indent="0" algn="r" rtl="0">
              <a:spcBef>
                <a:spcPts val="0"/>
              </a:spcBef>
              <a:buNone/>
              <a:defRPr sz="1067" b="0" i="0" u="none" strike="noStrike" cap="none">
                <a:solidFill>
                  <a:srgbClr val="666666"/>
                </a:solidFill>
                <a:latin typeface="Arial"/>
                <a:ea typeface="Arial"/>
                <a:cs typeface="Arial"/>
                <a:sym typeface="Arial"/>
              </a:defRPr>
            </a:lvl6pPr>
            <a:lvl7pPr marL="0" marR="0" lvl="6" indent="0" algn="r" rtl="0">
              <a:spcBef>
                <a:spcPts val="0"/>
              </a:spcBef>
              <a:buNone/>
              <a:defRPr sz="1067" b="0" i="0" u="none" strike="noStrike" cap="none">
                <a:solidFill>
                  <a:srgbClr val="666666"/>
                </a:solidFill>
                <a:latin typeface="Arial"/>
                <a:ea typeface="Arial"/>
                <a:cs typeface="Arial"/>
                <a:sym typeface="Arial"/>
              </a:defRPr>
            </a:lvl7pPr>
            <a:lvl8pPr marL="0" marR="0" lvl="7" indent="0" algn="r" rtl="0">
              <a:spcBef>
                <a:spcPts val="0"/>
              </a:spcBef>
              <a:buNone/>
              <a:defRPr sz="1067" b="0" i="0" u="none" strike="noStrike" cap="none">
                <a:solidFill>
                  <a:srgbClr val="666666"/>
                </a:solidFill>
                <a:latin typeface="Arial"/>
                <a:ea typeface="Arial"/>
                <a:cs typeface="Arial"/>
                <a:sym typeface="Arial"/>
              </a:defRPr>
            </a:lvl8pPr>
            <a:lvl9pPr marL="0" marR="0" lvl="8" indent="0" algn="r" rtl="0">
              <a:spcBef>
                <a:spcPts val="0"/>
              </a:spcBef>
              <a:buNone/>
              <a:defRPr sz="1067" b="0" i="0" u="none" strike="noStrike" cap="none">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9" r:id="rId3"/>
    <p:sldLayoutId id="2147483660" r:id="rId4"/>
    <p:sldLayoutId id="2147483661" r:id="rId5"/>
    <p:sldLayoutId id="2147483662" r:id="rId6"/>
    <p:sldLayoutId id="2147483663" r:id="rId7"/>
    <p:sldLayoutId id="2147483665" r:id="rId8"/>
    <p:sldLayoutId id="2147483666" r:id="rId9"/>
    <p:sldLayoutId id="2147483667" r:id="rId10"/>
    <p:sldLayoutId id="2147483668"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image" Target="../media/image11.png"/><Relationship Id="rId5" Type="http://schemas.openxmlformats.org/officeDocument/2006/relationships/diagramQuickStyle" Target="../diagrams/quickStyle4.xml"/><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879" y="3639179"/>
            <a:ext cx="10363200" cy="705605"/>
          </a:xfrm>
        </p:spPr>
        <p:txBody>
          <a:bodyPr/>
          <a:lstStyle/>
          <a:p>
            <a:r>
              <a:rPr lang="en-US" dirty="0"/>
              <a:t>Development of the APRT – Education, Credentialing and Clinical Practice</a:t>
            </a:r>
          </a:p>
        </p:txBody>
      </p:sp>
      <p:sp>
        <p:nvSpPr>
          <p:cNvPr id="3" name="Subtitle 2"/>
          <p:cNvSpPr>
            <a:spLocks noGrp="1"/>
          </p:cNvSpPr>
          <p:nvPr>
            <p:ph type="subTitle" idx="1"/>
          </p:nvPr>
        </p:nvSpPr>
        <p:spPr>
          <a:xfrm>
            <a:off x="903879" y="4812750"/>
            <a:ext cx="10424160" cy="926623"/>
          </a:xfrm>
        </p:spPr>
        <p:txBody>
          <a:bodyPr/>
          <a:lstStyle/>
          <a:p>
            <a:r>
              <a:rPr lang="en-US" sz="2800" i="0" dirty="0">
                <a:solidFill>
                  <a:schemeClr val="tx1"/>
                </a:solidFill>
              </a:rPr>
              <a:t>2024 Suncoast Pulmonary Symposium</a:t>
            </a:r>
          </a:p>
          <a:p>
            <a:r>
              <a:rPr lang="en-US" sz="2800" i="0" dirty="0">
                <a:solidFill>
                  <a:schemeClr val="tx1"/>
                </a:solidFill>
              </a:rPr>
              <a:t>Sarah Varekojis, PhD, RRT, RRT-ACCS, FNAP, FAARC</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r>
              <a:rPr lang="en-US">
                <a:solidFill>
                  <a:schemeClr val="accent1"/>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480" y="6204666"/>
            <a:ext cx="3017520" cy="548643"/>
          </a:xfrm>
          <a:prstGeom prst="rect">
            <a:avLst/>
          </a:prstGeom>
        </p:spPr>
      </p:pic>
    </p:spTree>
    <p:extLst>
      <p:ext uri="{BB962C8B-B14F-4D97-AF65-F5344CB8AC3E}">
        <p14:creationId xmlns:p14="http://schemas.microsoft.com/office/powerpoint/2010/main" val="72436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Practice</a:t>
            </a:r>
          </a:p>
        </p:txBody>
      </p:sp>
      <p:pic>
        <p:nvPicPr>
          <p:cNvPr id="4" name="Picture 3"/>
          <p:cNvPicPr>
            <a:picLocks noChangeAspect="1"/>
          </p:cNvPicPr>
          <p:nvPr/>
        </p:nvPicPr>
        <p:blipFill>
          <a:blip r:embed="rId3"/>
          <a:stretch>
            <a:fillRect/>
          </a:stretch>
        </p:blipFill>
        <p:spPr>
          <a:xfrm>
            <a:off x="557649" y="1821577"/>
            <a:ext cx="3200400" cy="4082043"/>
          </a:xfrm>
          <a:prstGeom prst="rect">
            <a:avLst/>
          </a:prstGeom>
        </p:spPr>
      </p:pic>
      <p:sp>
        <p:nvSpPr>
          <p:cNvPr id="5" name="Rectangular Callout 4"/>
          <p:cNvSpPr/>
          <p:nvPr/>
        </p:nvSpPr>
        <p:spPr>
          <a:xfrm>
            <a:off x="4149982" y="1623558"/>
            <a:ext cx="7084088" cy="4858378"/>
          </a:xfrm>
          <a:prstGeom prst="wedgeRectCallout">
            <a:avLst>
              <a:gd name="adj1" fmla="val -57357"/>
              <a:gd name="adj2" fmla="val 12066"/>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dirty="0">
                <a:solidFill>
                  <a:schemeClr val="tx1"/>
                </a:solidFill>
              </a:rPr>
              <a:t>An APRT may perform any services authorized by the supervising physician that are within the normal course of practice and expertise of the supervising physician. The APRT may be involved in care of the patients of the supervising physician in any medical setting for which the physician is responsible. The APRT’s scope of practice is determined primarily by physicians and the APRT at the practice level which allows for a flexible and customized team function based on the needs of the practice setting.</a:t>
            </a:r>
          </a:p>
        </p:txBody>
      </p:sp>
    </p:spTree>
    <p:extLst>
      <p:ext uri="{BB962C8B-B14F-4D97-AF65-F5344CB8AC3E}">
        <p14:creationId xmlns:p14="http://schemas.microsoft.com/office/powerpoint/2010/main" val="3953631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of Practice</a:t>
            </a:r>
          </a:p>
        </p:txBody>
      </p:sp>
      <p:pic>
        <p:nvPicPr>
          <p:cNvPr id="4" name="Picture 3"/>
          <p:cNvPicPr>
            <a:picLocks noChangeAspect="1"/>
          </p:cNvPicPr>
          <p:nvPr/>
        </p:nvPicPr>
        <p:blipFill>
          <a:blip r:embed="rId3"/>
          <a:stretch>
            <a:fillRect/>
          </a:stretch>
        </p:blipFill>
        <p:spPr>
          <a:xfrm>
            <a:off x="8531051" y="1836245"/>
            <a:ext cx="3200400" cy="4082043"/>
          </a:xfrm>
          <a:prstGeom prst="rect">
            <a:avLst/>
          </a:prstGeom>
        </p:spPr>
      </p:pic>
      <p:sp>
        <p:nvSpPr>
          <p:cNvPr id="5" name="Rectangular Callout 4"/>
          <p:cNvSpPr/>
          <p:nvPr/>
        </p:nvSpPr>
        <p:spPr>
          <a:xfrm>
            <a:off x="547636" y="1452332"/>
            <a:ext cx="7084088" cy="5044272"/>
          </a:xfrm>
          <a:prstGeom prst="wedgeRectCallout">
            <a:avLst>
              <a:gd name="adj1" fmla="val 64061"/>
              <a:gd name="adj2" fmla="val 14548"/>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2200" dirty="0">
                <a:solidFill>
                  <a:schemeClr val="tx1"/>
                </a:solidFill>
              </a:rPr>
              <a:t>An APRT may perform medical acts, tasks, or functions in accordance with state licensing laws that are:</a:t>
            </a:r>
          </a:p>
          <a:p>
            <a:pPr marL="231775" indent="-115888">
              <a:buFont typeface="Arial" panose="020B0604020202020204" pitchFamily="34" charset="0"/>
              <a:buChar char="•"/>
            </a:pPr>
            <a:r>
              <a:rPr lang="en-US" sz="2200" dirty="0">
                <a:solidFill>
                  <a:schemeClr val="tx1"/>
                </a:solidFill>
              </a:rPr>
              <a:t>Related to the care of persons with problems affecting the cardiovascular and/or cardiopulmonary systems;</a:t>
            </a:r>
          </a:p>
          <a:p>
            <a:pPr marL="231775" indent="-115888">
              <a:buFont typeface="Arial" panose="020B0604020202020204" pitchFamily="34" charset="0"/>
              <a:buChar char="•"/>
            </a:pPr>
            <a:r>
              <a:rPr lang="en-US" sz="2200" dirty="0">
                <a:solidFill>
                  <a:schemeClr val="tx1"/>
                </a:solidFill>
              </a:rPr>
              <a:t>Delegated by a supervising physician to an APRT;</a:t>
            </a:r>
          </a:p>
          <a:p>
            <a:pPr marL="231775" indent="-115888">
              <a:buFont typeface="Arial" panose="020B0604020202020204" pitchFamily="34" charset="0"/>
              <a:buChar char="•"/>
            </a:pPr>
            <a:r>
              <a:rPr lang="en-US" sz="2200" dirty="0">
                <a:solidFill>
                  <a:schemeClr val="tx1"/>
                </a:solidFill>
              </a:rPr>
              <a:t>Within the scope of practice identified in collaboration with the supervising physician;</a:t>
            </a:r>
          </a:p>
          <a:p>
            <a:pPr marL="231775" indent="-115888">
              <a:buFont typeface="Arial" panose="020B0604020202020204" pitchFamily="34" charset="0"/>
              <a:buChar char="•"/>
            </a:pPr>
            <a:r>
              <a:rPr lang="en-US" sz="2200" dirty="0">
                <a:solidFill>
                  <a:schemeClr val="tx1"/>
                </a:solidFill>
              </a:rPr>
              <a:t>Appropriate to the APRT’s education, experience, and level of competence; and</a:t>
            </a:r>
          </a:p>
          <a:p>
            <a:pPr marL="231775" indent="-115888">
              <a:buFont typeface="Arial" panose="020B0604020202020204" pitchFamily="34" charset="0"/>
              <a:buChar char="•"/>
            </a:pPr>
            <a:r>
              <a:rPr lang="en-US" sz="2200" dirty="0">
                <a:solidFill>
                  <a:schemeClr val="tx1"/>
                </a:solidFill>
              </a:rPr>
              <a:t>Related to the prescribing, ordering, procuring, dispensing, and administering of drugs, medical care, and medical devices related to the cardiovascular and/or cardiopulmonary systems.</a:t>
            </a:r>
          </a:p>
        </p:txBody>
      </p:sp>
      <p:sp>
        <p:nvSpPr>
          <p:cNvPr id="3" name="5-Point Star 2"/>
          <p:cNvSpPr/>
          <p:nvPr/>
        </p:nvSpPr>
        <p:spPr>
          <a:xfrm>
            <a:off x="274431" y="4806176"/>
            <a:ext cx="546410" cy="5575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42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graphicFrame>
        <p:nvGraphicFramePr>
          <p:cNvPr id="4" name="Content Placeholder 3"/>
          <p:cNvGraphicFramePr>
            <a:graphicFrameLocks/>
          </p:cNvGraphicFramePr>
          <p:nvPr>
            <p:extLst>
              <p:ext uri="{D42A27DB-BD31-4B8C-83A1-F6EECF244321}">
                <p14:modId xmlns:p14="http://schemas.microsoft.com/office/powerpoint/2010/main" val="3274522540"/>
              </p:ext>
            </p:extLst>
          </p:nvPr>
        </p:nvGraphicFramePr>
        <p:xfrm>
          <a:off x="1069848" y="1330213"/>
          <a:ext cx="10058400" cy="5216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Checkmark PNG, Checkmark Transparent Background - FreeIcon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5889" y="3138640"/>
            <a:ext cx="493391" cy="4548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row Pointing Right Right Arrow Symbol - Clip Art Librar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backgroundMark x1="30469" y1="27155" x2="30469" y2="27155"/>
                        <a14:backgroundMark x1="38867" y1="70259" x2="38867" y2="70259"/>
                        <a14:backgroundMark x1="82617" y1="78017" x2="82617" y2="78017"/>
                        <a14:backgroundMark x1="83398" y1="22414" x2="83398" y2="22414"/>
                      </a14:backgroundRemoval>
                    </a14:imgEffect>
                  </a14:imgLayer>
                </a14:imgProps>
              </a:ext>
              <a:ext uri="{28A0092B-C50C-407E-A947-70E740481C1C}">
                <a14:useLocalDpi xmlns:a14="http://schemas.microsoft.com/office/drawing/2010/main" val="0"/>
              </a:ext>
            </a:extLst>
          </a:blip>
          <a:srcRect/>
          <a:stretch>
            <a:fillRect/>
          </a:stretch>
        </p:blipFill>
        <p:spPr bwMode="auto">
          <a:xfrm>
            <a:off x="1238727" y="3628847"/>
            <a:ext cx="643255" cy="291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rrow Pointing Right Right Arrow Symbol - Clip Art Library"/>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backgroundMark x1="30469" y1="27155" x2="30469" y2="27155"/>
                        <a14:backgroundMark x1="38867" y1="70259" x2="38867" y2="70259"/>
                        <a14:backgroundMark x1="82617" y1="78017" x2="82617" y2="78017"/>
                        <a14:backgroundMark x1="83398" y1="22414" x2="83398" y2="22414"/>
                      </a14:backgroundRemoval>
                    </a14:imgEffect>
                  </a14:imgLayer>
                </a14:imgProps>
              </a:ext>
              <a:ext uri="{28A0092B-C50C-407E-A947-70E740481C1C}">
                <a14:useLocalDpi xmlns:a14="http://schemas.microsoft.com/office/drawing/2010/main" val="0"/>
              </a:ext>
            </a:extLst>
          </a:blip>
          <a:srcRect/>
          <a:stretch>
            <a:fillRect/>
          </a:stretch>
        </p:blipFill>
        <p:spPr bwMode="auto">
          <a:xfrm>
            <a:off x="1238726" y="4313230"/>
            <a:ext cx="643255" cy="291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2">
                    <a14:imgEffect>
                      <a14:backgroundRemoval t="17761" b="84170" l="6186" r="70619">
                        <a14:foregroundMark x1="50000" y1="71815" x2="50000" y2="71815"/>
                        <a14:foregroundMark x1="51546" y1="34363" x2="51546" y2="34363"/>
                      </a14:backgroundRemoval>
                    </a14:imgEffect>
                  </a14:imgLayer>
                </a14:imgProps>
              </a:ext>
            </a:extLst>
          </a:blip>
          <a:srcRect l="1" t="14941" r="26835" b="14697"/>
          <a:stretch/>
        </p:blipFill>
        <p:spPr>
          <a:xfrm>
            <a:off x="1478543" y="4949486"/>
            <a:ext cx="304537" cy="390997"/>
          </a:xfrm>
          <a:prstGeom prst="rect">
            <a:avLst/>
          </a:prstGeom>
        </p:spPr>
      </p:pic>
    </p:spTree>
    <p:extLst>
      <p:ext uri="{BB962C8B-B14F-4D97-AF65-F5344CB8AC3E}">
        <p14:creationId xmlns:p14="http://schemas.microsoft.com/office/powerpoint/2010/main" val="263513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7394"/>
          <a:stretch/>
        </p:blipFill>
        <p:spPr>
          <a:xfrm>
            <a:off x="153460" y="133207"/>
            <a:ext cx="11841316" cy="2484159"/>
          </a:xfrm>
          <a:prstGeom prst="rect">
            <a:avLst/>
          </a:prstGeom>
        </p:spPr>
      </p:pic>
      <p:pic>
        <p:nvPicPr>
          <p:cNvPr id="5" name="Picture 4"/>
          <p:cNvPicPr>
            <a:picLocks noChangeAspect="1"/>
          </p:cNvPicPr>
          <p:nvPr/>
        </p:nvPicPr>
        <p:blipFill>
          <a:blip r:embed="rId4"/>
          <a:stretch>
            <a:fillRect/>
          </a:stretch>
        </p:blipFill>
        <p:spPr>
          <a:xfrm>
            <a:off x="209487" y="3199260"/>
            <a:ext cx="5882019" cy="3152645"/>
          </a:xfrm>
          <a:prstGeom prst="rect">
            <a:avLst/>
          </a:prstGeom>
        </p:spPr>
      </p:pic>
      <p:pic>
        <p:nvPicPr>
          <p:cNvPr id="6" name="Picture 5"/>
          <p:cNvPicPr>
            <a:picLocks noChangeAspect="1"/>
          </p:cNvPicPr>
          <p:nvPr/>
        </p:nvPicPr>
        <p:blipFill>
          <a:blip r:embed="rId5"/>
          <a:stretch>
            <a:fillRect/>
          </a:stretch>
        </p:blipFill>
        <p:spPr>
          <a:xfrm>
            <a:off x="6091505" y="2905865"/>
            <a:ext cx="5809559" cy="3847002"/>
          </a:xfrm>
          <a:prstGeom prst="rect">
            <a:avLst/>
          </a:prstGeom>
        </p:spPr>
      </p:pic>
    </p:spTree>
    <p:extLst>
      <p:ext uri="{BB962C8B-B14F-4D97-AF65-F5344CB8AC3E}">
        <p14:creationId xmlns:p14="http://schemas.microsoft.com/office/powerpoint/2010/main" val="4142059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935" y="590769"/>
            <a:ext cx="11731943" cy="2129564"/>
          </a:xfrm>
          <a:prstGeom prst="rect">
            <a:avLst/>
          </a:prstGeom>
        </p:spPr>
      </p:pic>
      <p:pic>
        <p:nvPicPr>
          <p:cNvPr id="5" name="Picture 4"/>
          <p:cNvPicPr>
            <a:picLocks noChangeAspect="1"/>
          </p:cNvPicPr>
          <p:nvPr/>
        </p:nvPicPr>
        <p:blipFill>
          <a:blip r:embed="rId4"/>
          <a:stretch>
            <a:fillRect/>
          </a:stretch>
        </p:blipFill>
        <p:spPr>
          <a:xfrm>
            <a:off x="75138" y="2888608"/>
            <a:ext cx="6003536" cy="3632507"/>
          </a:xfrm>
          <a:prstGeom prst="rect">
            <a:avLst/>
          </a:prstGeom>
        </p:spPr>
      </p:pic>
      <p:pic>
        <p:nvPicPr>
          <p:cNvPr id="6" name="Picture 5"/>
          <p:cNvPicPr>
            <a:picLocks noChangeAspect="1"/>
          </p:cNvPicPr>
          <p:nvPr/>
        </p:nvPicPr>
        <p:blipFill>
          <a:blip r:embed="rId5"/>
          <a:stretch>
            <a:fillRect/>
          </a:stretch>
        </p:blipFill>
        <p:spPr>
          <a:xfrm>
            <a:off x="6096000" y="3668599"/>
            <a:ext cx="5937335" cy="2852516"/>
          </a:xfrm>
          <a:prstGeom prst="rect">
            <a:avLst/>
          </a:prstGeom>
        </p:spPr>
      </p:pic>
    </p:spTree>
    <p:extLst>
      <p:ext uri="{BB962C8B-B14F-4D97-AF65-F5344CB8AC3E}">
        <p14:creationId xmlns:p14="http://schemas.microsoft.com/office/powerpoint/2010/main" val="334359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CoARC</a:t>
            </a:r>
            <a:r>
              <a:rPr lang="en-US" dirty="0"/>
              <a:t> Standards</a:t>
            </a:r>
          </a:p>
        </p:txBody>
      </p:sp>
      <p:graphicFrame>
        <p:nvGraphicFramePr>
          <p:cNvPr id="4" name="Content Placeholder 1"/>
          <p:cNvGraphicFramePr>
            <a:graphicFrameLocks/>
          </p:cNvGraphicFramePr>
          <p:nvPr/>
        </p:nvGraphicFramePr>
        <p:xfrm>
          <a:off x="566928" y="1533525"/>
          <a:ext cx="10963656"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598695" y="670859"/>
            <a:ext cx="3486628"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coarc.com</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Accreditation, then Advanced</a:t>
            </a:r>
            <a:r>
              <a:rPr kumimoji="0" lang="en-US" sz="2000" b="0" i="0" u="none" strike="noStrike" kern="0" cap="none" spc="0" normalizeH="0" noProof="0" dirty="0">
                <a:ln>
                  <a:noFill/>
                </a:ln>
                <a:solidFill>
                  <a:srgbClr val="000000"/>
                </a:solidFill>
                <a:effectLst/>
                <a:uLnTx/>
                <a:uFillTx/>
                <a:latin typeface="Arial"/>
                <a:cs typeface="Arial"/>
                <a:sym typeface="Arial"/>
              </a:rPr>
              <a:t> Practice Standards</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8451" y="143858"/>
            <a:ext cx="1912153" cy="2377440"/>
          </a:xfrm>
          <a:prstGeom prst="rect">
            <a:avLst/>
          </a:prstGeom>
        </p:spPr>
      </p:pic>
    </p:spTree>
    <p:extLst>
      <p:ext uri="{BB962C8B-B14F-4D97-AF65-F5344CB8AC3E}">
        <p14:creationId xmlns:p14="http://schemas.microsoft.com/office/powerpoint/2010/main" val="3043578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13A0-813F-E0C3-9131-EE1956C85B2F}"/>
              </a:ext>
            </a:extLst>
          </p:cNvPr>
          <p:cNvSpPr>
            <a:spLocks noGrp="1"/>
          </p:cNvSpPr>
          <p:nvPr>
            <p:ph type="title"/>
          </p:nvPr>
        </p:nvSpPr>
        <p:spPr/>
        <p:txBody>
          <a:bodyPr/>
          <a:lstStyle/>
          <a:p>
            <a:r>
              <a:rPr lang="en-US" dirty="0"/>
              <a:t>Credentialing </a:t>
            </a:r>
          </a:p>
        </p:txBody>
      </p:sp>
      <p:graphicFrame>
        <p:nvGraphicFramePr>
          <p:cNvPr id="4" name="Diagram 3">
            <a:extLst>
              <a:ext uri="{FF2B5EF4-FFF2-40B4-BE49-F238E27FC236}">
                <a16:creationId xmlns:a16="http://schemas.microsoft.com/office/drawing/2014/main" id="{794CEED6-0A68-0843-3253-EDC5541BC8C4}"/>
              </a:ext>
            </a:extLst>
          </p:cNvPr>
          <p:cNvGraphicFramePr/>
          <p:nvPr/>
        </p:nvGraphicFramePr>
        <p:xfrm>
          <a:off x="660401" y="1679429"/>
          <a:ext cx="11053233" cy="4497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7066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r="75168" b="34593"/>
          <a:stretch/>
        </p:blipFill>
        <p:spPr>
          <a:xfrm>
            <a:off x="6146595" y="2527299"/>
            <a:ext cx="2132651" cy="3657600"/>
          </a:xfrm>
          <a:prstGeom prst="rect">
            <a:avLst/>
          </a:prstGeom>
        </p:spPr>
      </p:pic>
      <p:pic>
        <p:nvPicPr>
          <p:cNvPr id="5" name="Picture 4"/>
          <p:cNvPicPr>
            <a:picLocks noChangeAspect="1"/>
          </p:cNvPicPr>
          <p:nvPr/>
        </p:nvPicPr>
        <p:blipFill rotWithShape="1">
          <a:blip r:embed="rId5">
            <a:duotone>
              <a:schemeClr val="accent1">
                <a:shade val="45000"/>
                <a:satMod val="135000"/>
              </a:schemeClr>
              <a:prstClr val="white"/>
            </a:duotone>
          </a:blip>
          <a:srcRect l="65434" b="35210"/>
          <a:stretch/>
        </p:blipFill>
        <p:spPr>
          <a:xfrm>
            <a:off x="695780" y="241299"/>
            <a:ext cx="3371496" cy="4114800"/>
          </a:xfrm>
          <a:prstGeom prst="rect">
            <a:avLst/>
          </a:prstGeom>
        </p:spPr>
      </p:pic>
      <p:pic>
        <p:nvPicPr>
          <p:cNvPr id="2054" name="Picture 6" descr="Red Arrow Png, Transparent Png , Transparent Png Image - PNGitem"/>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4762" b="94417" l="10000" r="90000">
                        <a14:foregroundMark x1="29884" y1="57800" x2="29884" y2="57800"/>
                        <a14:backgroundMark x1="36977" y1="33333" x2="36977" y2="33333"/>
                        <a14:backgroundMark x1="69419" y1="68966" x2="69419" y2="6896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19553" y="2527299"/>
            <a:ext cx="4591188" cy="325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0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823" r="12735"/>
          <a:stretch/>
        </p:blipFill>
        <p:spPr>
          <a:xfrm>
            <a:off x="990596" y="1676398"/>
            <a:ext cx="4649079" cy="3657600"/>
          </a:xfrm>
          <a:prstGeom prst="rect">
            <a:avLst/>
          </a:prstGeom>
        </p:spPr>
      </p:pic>
      <p:pic>
        <p:nvPicPr>
          <p:cNvPr id="5" name="Picture 4" descr="Arthur Ashe Quote | LEAD BAS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242" y="1219198"/>
            <a:ext cx="45719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60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604685" y="117987"/>
          <a:ext cx="10972800" cy="6607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821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661338" y="690580"/>
            <a:ext cx="11052295" cy="549361"/>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US"/>
              <a:t>Objectives</a:t>
            </a:r>
            <a:endParaRPr/>
          </a:p>
        </p:txBody>
      </p:sp>
      <p:sp>
        <p:nvSpPr>
          <p:cNvPr id="169" name="Google Shape;169;p26"/>
          <p:cNvSpPr txBox="1">
            <a:spLocks noGrp="1"/>
          </p:cNvSpPr>
          <p:nvPr>
            <p:ph type="body" idx="1"/>
          </p:nvPr>
        </p:nvSpPr>
        <p:spPr>
          <a:xfrm>
            <a:off x="660401" y="1679429"/>
            <a:ext cx="11053233" cy="4497005"/>
          </a:xfrm>
          <a:prstGeom prst="rect">
            <a:avLst/>
          </a:prstGeom>
          <a:noFill/>
          <a:ln>
            <a:noFill/>
          </a:ln>
        </p:spPr>
        <p:txBody>
          <a:bodyPr spcFirstLastPara="1" wrap="square" lIns="91425" tIns="45700" rIns="91425" bIns="45700" anchor="t" anchorCtr="0">
            <a:noAutofit/>
          </a:bodyPr>
          <a:lstStyle/>
          <a:p>
            <a:pPr lvl="0"/>
            <a:r>
              <a:rPr lang="en-US" dirty="0">
                <a:solidFill>
                  <a:schemeClr val="tx1"/>
                </a:solidFill>
              </a:rPr>
              <a:t>To describe the progression of the advanced practice respiratory therapist (APRT) as a new profession. </a:t>
            </a:r>
          </a:p>
          <a:p>
            <a:pPr lvl="0"/>
            <a:r>
              <a:rPr lang="en-US" dirty="0">
                <a:solidFill>
                  <a:schemeClr val="tx1"/>
                </a:solidFill>
              </a:rPr>
              <a:t>To describe curricular development considerations for an APRT education program.</a:t>
            </a:r>
          </a:p>
          <a:p>
            <a:pPr lvl="0"/>
            <a:r>
              <a:rPr lang="en-US" dirty="0">
                <a:solidFill>
                  <a:schemeClr val="tx1"/>
                </a:solidFill>
              </a:rPr>
              <a:t>To describe career development progression for APRT clinical practice.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6437" r="16666" b="58154"/>
          <a:stretch/>
        </p:blipFill>
        <p:spPr>
          <a:xfrm>
            <a:off x="198672" y="178301"/>
            <a:ext cx="6227568" cy="2286000"/>
          </a:xfrm>
          <a:prstGeom prst="rect">
            <a:avLst/>
          </a:prstGeom>
        </p:spPr>
      </p:pic>
      <p:pic>
        <p:nvPicPr>
          <p:cNvPr id="7" name="Picture 6"/>
          <p:cNvPicPr>
            <a:picLocks noChangeAspect="1"/>
          </p:cNvPicPr>
          <p:nvPr/>
        </p:nvPicPr>
        <p:blipFill>
          <a:blip r:embed="rId4"/>
          <a:stretch>
            <a:fillRect/>
          </a:stretch>
        </p:blipFill>
        <p:spPr>
          <a:xfrm>
            <a:off x="5824747" y="4471381"/>
            <a:ext cx="6100119" cy="2286000"/>
          </a:xfrm>
          <a:prstGeom prst="rect">
            <a:avLst/>
          </a:prstGeom>
        </p:spPr>
      </p:pic>
      <p:pic>
        <p:nvPicPr>
          <p:cNvPr id="4" name="Picture 3"/>
          <p:cNvPicPr>
            <a:picLocks noChangeAspect="1"/>
          </p:cNvPicPr>
          <p:nvPr/>
        </p:nvPicPr>
        <p:blipFill rotWithShape="1">
          <a:blip r:embed="rId3"/>
          <a:srcRect t="43043"/>
          <a:stretch/>
        </p:blipFill>
        <p:spPr>
          <a:xfrm>
            <a:off x="2540195" y="2185381"/>
            <a:ext cx="6839270" cy="2286000"/>
          </a:xfrm>
          <a:prstGeom prst="rect">
            <a:avLst/>
          </a:prstGeom>
        </p:spPr>
      </p:pic>
      <p:sp>
        <p:nvSpPr>
          <p:cNvPr id="8" name="TextBox 7"/>
          <p:cNvSpPr txBox="1"/>
          <p:nvPr/>
        </p:nvSpPr>
        <p:spPr>
          <a:xfrm>
            <a:off x="7835458" y="677276"/>
            <a:ext cx="1877978" cy="1261884"/>
          </a:xfrm>
          <a:prstGeom prst="rect">
            <a:avLst/>
          </a:prstGeom>
          <a:noFill/>
        </p:spPr>
        <p:txBody>
          <a:bodyPr wrap="square" rtlCol="0">
            <a:spAutoFit/>
          </a:bodyPr>
          <a:lstStyle/>
          <a:p>
            <a:pPr algn="r"/>
            <a:r>
              <a:rPr lang="en-US" sz="2000" dirty="0"/>
              <a:t>aarc.org; </a:t>
            </a:r>
          </a:p>
          <a:p>
            <a:pPr algn="r"/>
            <a:endParaRPr lang="en-US" dirty="0"/>
          </a:p>
          <a:p>
            <a:pPr algn="r"/>
            <a:r>
              <a:rPr lang="en-US" dirty="0"/>
              <a:t>Select Education &amp; Resources, then   For Educators</a:t>
            </a:r>
          </a:p>
        </p:txBody>
      </p:sp>
      <p:pic>
        <p:nvPicPr>
          <p:cNvPr id="2" name="Picture 1">
            <a:extLst>
              <a:ext uri="{FF2B5EF4-FFF2-40B4-BE49-F238E27FC236}">
                <a16:creationId xmlns:a16="http://schemas.microsoft.com/office/drawing/2014/main" id="{C258BB2A-B96C-BCB8-48C5-DD7F4672C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436" y="304874"/>
            <a:ext cx="1864313" cy="2317963"/>
          </a:xfrm>
          <a:prstGeom prst="rect">
            <a:avLst/>
          </a:prstGeom>
        </p:spPr>
      </p:pic>
    </p:spTree>
    <p:extLst>
      <p:ext uri="{BB962C8B-B14F-4D97-AF65-F5344CB8AC3E}">
        <p14:creationId xmlns:p14="http://schemas.microsoft.com/office/powerpoint/2010/main" val="274356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Needs Assessment</a:t>
            </a:r>
          </a:p>
        </p:txBody>
      </p:sp>
      <p:graphicFrame>
        <p:nvGraphicFramePr>
          <p:cNvPr id="4" name="Content Placeholder 1"/>
          <p:cNvGraphicFramePr>
            <a:graphicFrameLocks/>
          </p:cNvGraphicFramePr>
          <p:nvPr>
            <p:extLst>
              <p:ext uri="{D42A27DB-BD31-4B8C-83A1-F6EECF244321}">
                <p14:modId xmlns:p14="http://schemas.microsoft.com/office/powerpoint/2010/main" val="945572902"/>
              </p:ext>
            </p:extLst>
          </p:nvPr>
        </p:nvGraphicFramePr>
        <p:xfrm>
          <a:off x="1069848" y="1645920"/>
          <a:ext cx="10058400" cy="5059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4821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20" y="515473"/>
            <a:ext cx="5392823" cy="748988"/>
          </a:xfrm>
          <a:prstGeom prst="rect">
            <a:avLst/>
          </a:prstGeom>
          <a:noFill/>
        </p:spPr>
        <p:txBody>
          <a:bodyPr wrap="none" rtlCol="0">
            <a:spAutoFit/>
          </a:bodyPr>
          <a:lstStyle/>
          <a:p>
            <a:r>
              <a:rPr lang="en-US" sz="4267" b="1" dirty="0">
                <a:solidFill>
                  <a:schemeClr val="accent1"/>
                </a:solidFill>
                <a:latin typeface="Arial"/>
                <a:cs typeface="Arial"/>
              </a:rPr>
              <a:t>Graduate</a:t>
            </a:r>
            <a:r>
              <a:rPr lang="en-US" sz="4267" b="1" dirty="0">
                <a:solidFill>
                  <a:srgbClr val="13337D"/>
                </a:solidFill>
                <a:latin typeface="Arial"/>
                <a:cs typeface="Arial"/>
              </a:rPr>
              <a:t> </a:t>
            </a:r>
            <a:r>
              <a:rPr lang="en-US" sz="4267" b="1" dirty="0">
                <a:solidFill>
                  <a:schemeClr val="accent1"/>
                </a:solidFill>
                <a:latin typeface="Arial"/>
                <a:cs typeface="Arial"/>
              </a:rPr>
              <a:t>Education</a:t>
            </a:r>
          </a:p>
        </p:txBody>
      </p:sp>
      <p:graphicFrame>
        <p:nvGraphicFramePr>
          <p:cNvPr id="2" name="Diagram 1"/>
          <p:cNvGraphicFramePr/>
          <p:nvPr/>
        </p:nvGraphicFramePr>
        <p:xfrm>
          <a:off x="221226" y="1411061"/>
          <a:ext cx="11739715" cy="5299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flipV="1">
            <a:off x="8711147" y="2309832"/>
            <a:ext cx="1111510" cy="55575"/>
            <a:chOff x="5314102" y="1000146"/>
            <a:chExt cx="1111510" cy="55575"/>
          </a:xfrm>
          <a:solidFill>
            <a:schemeClr val="bg2"/>
          </a:solidFill>
        </p:grpSpPr>
        <p:sp>
          <p:nvSpPr>
            <p:cNvPr id="8" name="Straight Connector 3"/>
            <p:cNvSpPr/>
            <p:nvPr/>
          </p:nvSpPr>
          <p:spPr>
            <a:xfrm rot="19457599">
              <a:off x="5314102" y="1008773"/>
              <a:ext cx="1111510" cy="38320"/>
            </a:xfrm>
            <a:custGeom>
              <a:avLst/>
              <a:gdLst/>
              <a:ahLst/>
              <a:cxnLst/>
              <a:rect l="0" t="0" r="0" b="0"/>
              <a:pathLst>
                <a:path>
                  <a:moveTo>
                    <a:pt x="0" y="19160"/>
                  </a:moveTo>
                  <a:lnTo>
                    <a:pt x="1111510" y="19160"/>
                  </a:lnTo>
                </a:path>
              </a:pathLst>
            </a:custGeom>
            <a:grp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Straight Connector 4"/>
            <p:cNvSpPr txBox="1"/>
            <p:nvPr/>
          </p:nvSpPr>
          <p:spPr>
            <a:xfrm rot="19457599">
              <a:off x="5842069" y="1000146"/>
              <a:ext cx="55575" cy="55575"/>
            </a:xfrm>
            <a:prstGeom prst="rect">
              <a:avLst/>
            </a:prstGeom>
            <a:grpFill/>
            <a:ln>
              <a:solidFill>
                <a:schemeClr val="bg2"/>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0" name="Group 9"/>
          <p:cNvGrpSpPr/>
          <p:nvPr/>
        </p:nvGrpSpPr>
        <p:grpSpPr>
          <a:xfrm flipV="1">
            <a:off x="8711146" y="4935045"/>
            <a:ext cx="1111510" cy="55575"/>
            <a:chOff x="5314102" y="1000146"/>
            <a:chExt cx="1111510" cy="55575"/>
          </a:xfrm>
          <a:solidFill>
            <a:schemeClr val="bg2"/>
          </a:solidFill>
        </p:grpSpPr>
        <p:sp>
          <p:nvSpPr>
            <p:cNvPr id="11" name="Straight Connector 3"/>
            <p:cNvSpPr/>
            <p:nvPr/>
          </p:nvSpPr>
          <p:spPr>
            <a:xfrm rot="19457599">
              <a:off x="5314102" y="1008773"/>
              <a:ext cx="1111510" cy="38320"/>
            </a:xfrm>
            <a:custGeom>
              <a:avLst/>
              <a:gdLst/>
              <a:ahLst/>
              <a:cxnLst/>
              <a:rect l="0" t="0" r="0" b="0"/>
              <a:pathLst>
                <a:path>
                  <a:moveTo>
                    <a:pt x="0" y="19160"/>
                  </a:moveTo>
                  <a:lnTo>
                    <a:pt x="1111510" y="19160"/>
                  </a:lnTo>
                </a:path>
              </a:pathLst>
            </a:custGeom>
            <a:grp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Straight Connector 4"/>
            <p:cNvSpPr txBox="1"/>
            <p:nvPr/>
          </p:nvSpPr>
          <p:spPr>
            <a:xfrm rot="19457599">
              <a:off x="5842069" y="1000146"/>
              <a:ext cx="55575" cy="55575"/>
            </a:xfrm>
            <a:prstGeom prst="rect">
              <a:avLst/>
            </a:prstGeom>
            <a:grpFill/>
            <a:ln>
              <a:solidFill>
                <a:schemeClr val="bg2"/>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Tree>
    <p:extLst>
      <p:ext uri="{BB962C8B-B14F-4D97-AF65-F5344CB8AC3E}">
        <p14:creationId xmlns:p14="http://schemas.microsoft.com/office/powerpoint/2010/main" val="2361933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20" y="515473"/>
            <a:ext cx="5392823" cy="748988"/>
          </a:xfrm>
          <a:prstGeom prst="rect">
            <a:avLst/>
          </a:prstGeom>
          <a:noFill/>
        </p:spPr>
        <p:txBody>
          <a:bodyPr wrap="none" rtlCol="0">
            <a:spAutoFit/>
          </a:bodyPr>
          <a:lstStyle/>
          <a:p>
            <a:r>
              <a:rPr lang="en-US" sz="4267" b="1" dirty="0">
                <a:solidFill>
                  <a:schemeClr val="accent1"/>
                </a:solidFill>
                <a:latin typeface="Arial"/>
                <a:cs typeface="Arial"/>
              </a:rPr>
              <a:t>Graduate Education</a:t>
            </a:r>
          </a:p>
        </p:txBody>
      </p:sp>
      <p:graphicFrame>
        <p:nvGraphicFramePr>
          <p:cNvPr id="2" name="Diagram 1"/>
          <p:cNvGraphicFramePr/>
          <p:nvPr/>
        </p:nvGraphicFramePr>
        <p:xfrm>
          <a:off x="221226" y="1411061"/>
          <a:ext cx="11739715" cy="5299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flipV="1">
            <a:off x="8711147" y="2309832"/>
            <a:ext cx="1111510" cy="55575"/>
            <a:chOff x="5314102" y="1000146"/>
            <a:chExt cx="1111510" cy="55575"/>
          </a:xfrm>
        </p:grpSpPr>
        <p:sp>
          <p:nvSpPr>
            <p:cNvPr id="8" name="Straight Connector 3"/>
            <p:cNvSpPr/>
            <p:nvPr/>
          </p:nvSpPr>
          <p:spPr>
            <a:xfrm rot="19457599">
              <a:off x="5314102" y="1008773"/>
              <a:ext cx="1111510" cy="38320"/>
            </a:xfrm>
            <a:custGeom>
              <a:avLst/>
              <a:gdLst/>
              <a:ahLst/>
              <a:cxnLst/>
              <a:rect l="0" t="0" r="0" b="0"/>
              <a:pathLst>
                <a:path>
                  <a:moveTo>
                    <a:pt x="0" y="19160"/>
                  </a:moveTo>
                  <a:lnTo>
                    <a:pt x="1111510" y="1916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Straight Connector 4"/>
            <p:cNvSpPr txBox="1"/>
            <p:nvPr/>
          </p:nvSpPr>
          <p:spPr>
            <a:xfrm rot="19457599">
              <a:off x="5842069" y="1000146"/>
              <a:ext cx="55575" cy="55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0" name="Group 9"/>
          <p:cNvGrpSpPr/>
          <p:nvPr/>
        </p:nvGrpSpPr>
        <p:grpSpPr>
          <a:xfrm flipV="1">
            <a:off x="8711146" y="4935045"/>
            <a:ext cx="1111510" cy="55575"/>
            <a:chOff x="5314102" y="1000146"/>
            <a:chExt cx="1111510" cy="55575"/>
          </a:xfrm>
        </p:grpSpPr>
        <p:sp>
          <p:nvSpPr>
            <p:cNvPr id="11" name="Straight Connector 3"/>
            <p:cNvSpPr/>
            <p:nvPr/>
          </p:nvSpPr>
          <p:spPr>
            <a:xfrm rot="19457599">
              <a:off x="5314102" y="1008773"/>
              <a:ext cx="1111510" cy="38320"/>
            </a:xfrm>
            <a:custGeom>
              <a:avLst/>
              <a:gdLst/>
              <a:ahLst/>
              <a:cxnLst/>
              <a:rect l="0" t="0" r="0" b="0"/>
              <a:pathLst>
                <a:path>
                  <a:moveTo>
                    <a:pt x="0" y="19160"/>
                  </a:moveTo>
                  <a:lnTo>
                    <a:pt x="1111510" y="19160"/>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Straight Connector 4"/>
            <p:cNvSpPr txBox="1"/>
            <p:nvPr/>
          </p:nvSpPr>
          <p:spPr>
            <a:xfrm rot="19457599">
              <a:off x="5842069" y="1000146"/>
              <a:ext cx="55575" cy="555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3" name="Group 12"/>
          <p:cNvGrpSpPr/>
          <p:nvPr/>
        </p:nvGrpSpPr>
        <p:grpSpPr>
          <a:xfrm>
            <a:off x="3384627" y="4788926"/>
            <a:ext cx="2256408" cy="1128204"/>
            <a:chOff x="3162167" y="3383060"/>
            <a:chExt cx="2256408" cy="1128204"/>
          </a:xfrm>
        </p:grpSpPr>
        <p:sp>
          <p:nvSpPr>
            <p:cNvPr id="14" name="Rounded Rectangle 13"/>
            <p:cNvSpPr/>
            <p:nvPr/>
          </p:nvSpPr>
          <p:spPr>
            <a:xfrm>
              <a:off x="3162167" y="3383060"/>
              <a:ext cx="2256408" cy="112820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4"/>
            <p:cNvSpPr txBox="1"/>
            <p:nvPr/>
          </p:nvSpPr>
          <p:spPr>
            <a:xfrm>
              <a:off x="3195211" y="3430852"/>
              <a:ext cx="2190320" cy="10621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b="1" kern="1200" dirty="0">
                  <a:solidFill>
                    <a:schemeClr val="tx1"/>
                  </a:solidFill>
                </a:rPr>
                <a:t>Master of Respiratory Therapy</a:t>
              </a:r>
            </a:p>
          </p:txBody>
        </p:sp>
      </p:grpSp>
      <p:sp>
        <p:nvSpPr>
          <p:cNvPr id="3" name="Oval 2"/>
          <p:cNvSpPr/>
          <p:nvPr/>
        </p:nvSpPr>
        <p:spPr>
          <a:xfrm>
            <a:off x="3170903" y="4007382"/>
            <a:ext cx="9011264" cy="27031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2">
            <a:extLst>
              <a:ext uri="{FF2B5EF4-FFF2-40B4-BE49-F238E27FC236}">
                <a16:creationId xmlns:a16="http://schemas.microsoft.com/office/drawing/2014/main" id="{24B2B6F4-DE80-C0BA-D542-0032244BCFBA}"/>
              </a:ext>
            </a:extLst>
          </p:cNvPr>
          <p:cNvSpPr/>
          <p:nvPr/>
        </p:nvSpPr>
        <p:spPr>
          <a:xfrm>
            <a:off x="3111422" y="4557937"/>
            <a:ext cx="546410" cy="557561"/>
          </a:xfrm>
          <a:prstGeom prst="star5">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chemeClr val="tx1"/>
                </a:solid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946455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20" y="515473"/>
            <a:ext cx="8925841" cy="748988"/>
          </a:xfrm>
          <a:prstGeom prst="rect">
            <a:avLst/>
          </a:prstGeom>
          <a:noFill/>
        </p:spPr>
        <p:txBody>
          <a:bodyPr wrap="none" rtlCol="0">
            <a:spAutoFit/>
          </a:bodyPr>
          <a:lstStyle/>
          <a:p>
            <a:r>
              <a:rPr lang="en-US" sz="4267" b="1" dirty="0">
                <a:solidFill>
                  <a:schemeClr val="accent1"/>
                </a:solidFill>
                <a:latin typeface="Arial"/>
                <a:cs typeface="Arial"/>
              </a:rPr>
              <a:t>Creating a new graduate program</a:t>
            </a:r>
          </a:p>
        </p:txBody>
      </p:sp>
      <p:graphicFrame>
        <p:nvGraphicFramePr>
          <p:cNvPr id="2" name="Diagram 1"/>
          <p:cNvGraphicFramePr/>
          <p:nvPr/>
        </p:nvGraphicFramePr>
        <p:xfrm>
          <a:off x="427704" y="1411061"/>
          <a:ext cx="10958052" cy="5343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654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CoARC</a:t>
            </a:r>
            <a:r>
              <a:rPr lang="en-US" dirty="0"/>
              <a:t> Standards</a:t>
            </a:r>
          </a:p>
        </p:txBody>
      </p:sp>
      <p:graphicFrame>
        <p:nvGraphicFramePr>
          <p:cNvPr id="4" name="Content Placeholder 1"/>
          <p:cNvGraphicFramePr>
            <a:graphicFrameLocks/>
          </p:cNvGraphicFramePr>
          <p:nvPr/>
        </p:nvGraphicFramePr>
        <p:xfrm>
          <a:off x="566928" y="1533525"/>
          <a:ext cx="10963656"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598695" y="670859"/>
            <a:ext cx="3486628"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coarc.com</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Accreditation, then Advanced</a:t>
            </a:r>
            <a:r>
              <a:rPr kumimoji="0" lang="en-US" sz="2000" b="0" i="0" u="none" strike="noStrike" kern="0" cap="none" spc="0" normalizeH="0" noProof="0" dirty="0">
                <a:ln>
                  <a:noFill/>
                </a:ln>
                <a:solidFill>
                  <a:srgbClr val="000000"/>
                </a:solidFill>
                <a:effectLst/>
                <a:uLnTx/>
                <a:uFillTx/>
                <a:latin typeface="Arial"/>
                <a:cs typeface="Arial"/>
                <a:sym typeface="Arial"/>
              </a:rPr>
              <a:t> Practice Standards</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8451" y="143858"/>
            <a:ext cx="1912153" cy="2377440"/>
          </a:xfrm>
          <a:prstGeom prst="rect">
            <a:avLst/>
          </a:prstGeom>
        </p:spPr>
      </p:pic>
    </p:spTree>
    <p:extLst>
      <p:ext uri="{BB962C8B-B14F-4D97-AF65-F5344CB8AC3E}">
        <p14:creationId xmlns:p14="http://schemas.microsoft.com/office/powerpoint/2010/main" val="2373099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CoARC</a:t>
            </a:r>
            <a:r>
              <a:rPr lang="en-US" dirty="0"/>
              <a:t> APRT Standards</a:t>
            </a:r>
          </a:p>
        </p:txBody>
      </p:sp>
      <p:graphicFrame>
        <p:nvGraphicFramePr>
          <p:cNvPr id="4" name="Content Placeholder 1"/>
          <p:cNvGraphicFramePr>
            <a:graphicFrameLocks/>
          </p:cNvGraphicFramePr>
          <p:nvPr/>
        </p:nvGraphicFramePr>
        <p:xfrm>
          <a:off x="599768" y="1611800"/>
          <a:ext cx="10982632" cy="4896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9716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APRT Core Competencies</a:t>
            </a:r>
          </a:p>
        </p:txBody>
      </p:sp>
      <p:graphicFrame>
        <p:nvGraphicFramePr>
          <p:cNvPr id="4" name="Diagram 3"/>
          <p:cNvGraphicFramePr/>
          <p:nvPr/>
        </p:nvGraphicFramePr>
        <p:xfrm>
          <a:off x="1761535" y="1679429"/>
          <a:ext cx="8851900" cy="5076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428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APRT Core Competencies</a:t>
            </a:r>
          </a:p>
        </p:txBody>
      </p:sp>
      <p:pic>
        <p:nvPicPr>
          <p:cNvPr id="4" name="Picture 3"/>
          <p:cNvPicPr>
            <a:picLocks noChangeAspect="1"/>
          </p:cNvPicPr>
          <p:nvPr/>
        </p:nvPicPr>
        <p:blipFill rotWithShape="1">
          <a:blip r:embed="rId3"/>
          <a:srcRect b="4260"/>
          <a:stretch/>
        </p:blipFill>
        <p:spPr>
          <a:xfrm>
            <a:off x="65712" y="1892300"/>
            <a:ext cx="6035040" cy="4684964"/>
          </a:xfrm>
          <a:prstGeom prst="rect">
            <a:avLst/>
          </a:prstGeom>
        </p:spPr>
      </p:pic>
      <p:pic>
        <p:nvPicPr>
          <p:cNvPr id="3" name="Picture 2"/>
          <p:cNvPicPr>
            <a:picLocks noChangeAspect="1"/>
          </p:cNvPicPr>
          <p:nvPr/>
        </p:nvPicPr>
        <p:blipFill rotWithShape="1">
          <a:blip r:embed="rId4"/>
          <a:srcRect b="5702"/>
          <a:stretch/>
        </p:blipFill>
        <p:spPr>
          <a:xfrm>
            <a:off x="6072812" y="1892300"/>
            <a:ext cx="6035040" cy="3128880"/>
          </a:xfrm>
          <a:prstGeom prst="rect">
            <a:avLst/>
          </a:prstGeom>
        </p:spPr>
      </p:pic>
    </p:spTree>
    <p:extLst>
      <p:ext uri="{BB962C8B-B14F-4D97-AF65-F5344CB8AC3E}">
        <p14:creationId xmlns:p14="http://schemas.microsoft.com/office/powerpoint/2010/main" val="908626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20" y="515473"/>
            <a:ext cx="6702476" cy="748988"/>
          </a:xfrm>
          <a:prstGeom prst="rect">
            <a:avLst/>
          </a:prstGeom>
          <a:noFill/>
        </p:spPr>
        <p:txBody>
          <a:bodyPr wrap="none" rtlCol="0">
            <a:spAutoFit/>
          </a:bodyPr>
          <a:lstStyle/>
          <a:p>
            <a:r>
              <a:rPr lang="en-US" sz="4267" b="1" dirty="0">
                <a:solidFill>
                  <a:schemeClr val="accent1"/>
                </a:solidFill>
                <a:latin typeface="Arial"/>
                <a:cs typeface="Arial"/>
              </a:rPr>
              <a:t>Curriculum Development</a:t>
            </a:r>
          </a:p>
        </p:txBody>
      </p:sp>
      <p:pic>
        <p:nvPicPr>
          <p:cNvPr id="5" name="Picture 4">
            <a:extLst>
              <a:ext uri="{FF2B5EF4-FFF2-40B4-BE49-F238E27FC236}">
                <a16:creationId xmlns:a16="http://schemas.microsoft.com/office/drawing/2014/main" id="{947F916F-A8DC-17FF-2345-306D441636C3}"/>
              </a:ext>
            </a:extLst>
          </p:cNvPr>
          <p:cNvPicPr>
            <a:picLocks noChangeAspect="1"/>
          </p:cNvPicPr>
          <p:nvPr/>
        </p:nvPicPr>
        <p:blipFill rotWithShape="1">
          <a:blip r:embed="rId3"/>
          <a:srcRect l="21580" t="15101" r="56278" b="3436"/>
          <a:stretch/>
        </p:blipFill>
        <p:spPr>
          <a:xfrm>
            <a:off x="1314210" y="1409470"/>
            <a:ext cx="4485012" cy="5303520"/>
          </a:xfrm>
          <a:prstGeom prst="rect">
            <a:avLst/>
          </a:prstGeom>
        </p:spPr>
      </p:pic>
      <p:pic>
        <p:nvPicPr>
          <p:cNvPr id="8" name="Picture 7">
            <a:extLst>
              <a:ext uri="{FF2B5EF4-FFF2-40B4-BE49-F238E27FC236}">
                <a16:creationId xmlns:a16="http://schemas.microsoft.com/office/drawing/2014/main" id="{EA781467-87DD-971B-3F68-159BA1084FC9}"/>
              </a:ext>
            </a:extLst>
          </p:cNvPr>
          <p:cNvPicPr>
            <a:picLocks noChangeAspect="1"/>
          </p:cNvPicPr>
          <p:nvPr/>
        </p:nvPicPr>
        <p:blipFill rotWithShape="1">
          <a:blip r:embed="rId4"/>
          <a:srcRect l="22303" t="14693" r="57303" b="3231"/>
          <a:stretch/>
        </p:blipFill>
        <p:spPr>
          <a:xfrm>
            <a:off x="6408849" y="1409470"/>
            <a:ext cx="4099975" cy="5303520"/>
          </a:xfrm>
          <a:prstGeom prst="rect">
            <a:avLst/>
          </a:prstGeom>
        </p:spPr>
      </p:pic>
    </p:spTree>
    <p:extLst>
      <p:ext uri="{BB962C8B-B14F-4D97-AF65-F5344CB8AC3E}">
        <p14:creationId xmlns:p14="http://schemas.microsoft.com/office/powerpoint/2010/main" val="1037837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Text Placeholder 2"/>
          <p:cNvSpPr>
            <a:spLocks noGrp="1"/>
          </p:cNvSpPr>
          <p:nvPr>
            <p:ph type="body" idx="1"/>
          </p:nvPr>
        </p:nvSpPr>
        <p:spPr/>
        <p:txBody>
          <a:bodyPr/>
          <a:lstStyle/>
          <a:p>
            <a:r>
              <a:rPr lang="en-US" dirty="0">
                <a:solidFill>
                  <a:schemeClr val="tx1"/>
                </a:solidFill>
              </a:rPr>
              <a:t>Board member and President of Commission on Accreditation for Respiratory Care (CoARC)</a:t>
            </a:r>
          </a:p>
          <a:p>
            <a:r>
              <a:rPr lang="en-US" dirty="0">
                <a:solidFill>
                  <a:schemeClr val="tx1"/>
                </a:solidFill>
              </a:rPr>
              <a:t>CoARC representative to the AARC APRT Taskforce</a:t>
            </a:r>
          </a:p>
          <a:p>
            <a:pPr lvl="1"/>
            <a:endParaRPr lang="en-US" dirty="0">
              <a:solidFill>
                <a:schemeClr val="tx1"/>
              </a:solidFill>
            </a:endParaRPr>
          </a:p>
          <a:p>
            <a:pPr marL="457200" lvl="1"/>
            <a:endParaRPr lang="en-US" dirty="0">
              <a:solidFill>
                <a:schemeClr val="tx1"/>
              </a:solidFill>
            </a:endParaRPr>
          </a:p>
          <a:p>
            <a:pPr marL="59246" indent="0">
              <a:buNone/>
            </a:pPr>
            <a:r>
              <a:rPr lang="en-US" sz="2000" dirty="0">
                <a:solidFill>
                  <a:schemeClr val="tx1"/>
                </a:solidFill>
              </a:rPr>
              <a:t>“The opinions expressed here are the personal opinions of Sarah Varekojis. Content published here is not read or approved by the Commission on Accreditation for Respiratory Care (</a:t>
            </a:r>
            <a:r>
              <a:rPr lang="en-US" sz="2000" dirty="0" err="1">
                <a:solidFill>
                  <a:schemeClr val="tx1"/>
                </a:solidFill>
              </a:rPr>
              <a:t>CoARC</a:t>
            </a:r>
            <a:r>
              <a:rPr lang="en-US" sz="2000" dirty="0">
                <a:solidFill>
                  <a:schemeClr val="tx1"/>
                </a:solidFill>
              </a:rPr>
              <a:t>) or the American Association for Respiratory Care (AARC) and does not necessarily represent the views and opinions of </a:t>
            </a:r>
            <a:r>
              <a:rPr lang="en-US" sz="2000" dirty="0" err="1">
                <a:solidFill>
                  <a:schemeClr val="tx1"/>
                </a:solidFill>
              </a:rPr>
              <a:t>CoARC</a:t>
            </a:r>
            <a:r>
              <a:rPr lang="en-US" sz="2000" dirty="0">
                <a:solidFill>
                  <a:schemeClr val="tx1"/>
                </a:solidFill>
              </a:rPr>
              <a:t> or AARC.” </a:t>
            </a:r>
          </a:p>
        </p:txBody>
      </p:sp>
    </p:spTree>
    <p:extLst>
      <p:ext uri="{BB962C8B-B14F-4D97-AF65-F5344CB8AC3E}">
        <p14:creationId xmlns:p14="http://schemas.microsoft.com/office/powerpoint/2010/main" val="1871380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4480" y="88332"/>
            <a:ext cx="9074086" cy="6704897"/>
          </a:xfrm>
          <a:prstGeom prst="rect">
            <a:avLst/>
          </a:prstGeom>
        </p:spPr>
      </p:pic>
    </p:spTree>
    <p:extLst>
      <p:ext uri="{BB962C8B-B14F-4D97-AF65-F5344CB8AC3E}">
        <p14:creationId xmlns:p14="http://schemas.microsoft.com/office/powerpoint/2010/main" val="364112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srcRect l="65688" t="22279" r="5808" b="27145"/>
          <a:stretch/>
        </p:blipFill>
        <p:spPr>
          <a:xfrm>
            <a:off x="948679" y="1507471"/>
            <a:ext cx="10210215" cy="4964208"/>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304" y="146517"/>
            <a:ext cx="1973152" cy="24532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61" y="737143"/>
            <a:ext cx="5029200" cy="914400"/>
          </a:xfrm>
          <a:prstGeom prst="rect">
            <a:avLst/>
          </a:prstGeom>
        </p:spPr>
      </p:pic>
      <p:sp>
        <p:nvSpPr>
          <p:cNvPr id="7" name="TextBox 6"/>
          <p:cNvSpPr txBox="1"/>
          <p:nvPr/>
        </p:nvSpPr>
        <p:spPr>
          <a:xfrm>
            <a:off x="9280916" y="679689"/>
            <a:ext cx="1877978" cy="1508105"/>
          </a:xfrm>
          <a:prstGeom prst="rect">
            <a:avLst/>
          </a:prstGeom>
          <a:noFill/>
        </p:spPr>
        <p:txBody>
          <a:bodyPr wrap="square" rtlCol="0">
            <a:spAutoFit/>
          </a:bodyPr>
          <a:lstStyle/>
          <a:p>
            <a:r>
              <a:rPr lang="en-US" sz="2000" dirty="0"/>
              <a:t>hrs.osu.edu; </a:t>
            </a:r>
          </a:p>
          <a:p>
            <a:endParaRPr lang="en-US" dirty="0"/>
          </a:p>
          <a:p>
            <a:r>
              <a:rPr lang="en-US" dirty="0"/>
              <a:t>Academics, then Graduate Programs</a:t>
            </a:r>
          </a:p>
        </p:txBody>
      </p:sp>
    </p:spTree>
    <p:extLst>
      <p:ext uri="{BB962C8B-B14F-4D97-AF65-F5344CB8AC3E}">
        <p14:creationId xmlns:p14="http://schemas.microsoft.com/office/powerpoint/2010/main" val="88712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19" y="515473"/>
            <a:ext cx="9565439" cy="748988"/>
          </a:xfrm>
          <a:prstGeom prst="rect">
            <a:avLst/>
          </a:prstGeom>
          <a:noFill/>
        </p:spPr>
        <p:txBody>
          <a:bodyPr wrap="none" rtlCol="0">
            <a:spAutoFit/>
          </a:bodyPr>
          <a:lstStyle/>
          <a:p>
            <a:r>
              <a:rPr lang="en-US" sz="4267" b="1" dirty="0">
                <a:solidFill>
                  <a:schemeClr val="accent1"/>
                </a:solidFill>
                <a:latin typeface="Arial"/>
                <a:cs typeface="Arial"/>
              </a:rPr>
              <a:t>Academic and Clinical Expectations</a:t>
            </a:r>
          </a:p>
        </p:txBody>
      </p:sp>
      <p:graphicFrame>
        <p:nvGraphicFramePr>
          <p:cNvPr id="2" name="Diagram 1"/>
          <p:cNvGraphicFramePr/>
          <p:nvPr>
            <p:extLst>
              <p:ext uri="{D42A27DB-BD31-4B8C-83A1-F6EECF244321}">
                <p14:modId xmlns:p14="http://schemas.microsoft.com/office/powerpoint/2010/main" val="3406109648"/>
              </p:ext>
            </p:extLst>
          </p:nvPr>
        </p:nvGraphicFramePr>
        <p:xfrm>
          <a:off x="965200" y="1411061"/>
          <a:ext cx="10312399" cy="5125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1697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19" y="515473"/>
            <a:ext cx="9565439" cy="748988"/>
          </a:xfrm>
          <a:prstGeom prst="rect">
            <a:avLst/>
          </a:prstGeom>
          <a:noFill/>
        </p:spPr>
        <p:txBody>
          <a:bodyPr wrap="none" rtlCol="0">
            <a:spAutoFit/>
          </a:bodyPr>
          <a:lstStyle/>
          <a:p>
            <a:r>
              <a:rPr lang="en-US" sz="4267" b="1" dirty="0">
                <a:solidFill>
                  <a:schemeClr val="accent1"/>
                </a:solidFill>
                <a:latin typeface="Arial"/>
                <a:cs typeface="Arial"/>
              </a:rPr>
              <a:t>Academic and Clinical Expectations</a:t>
            </a:r>
          </a:p>
        </p:txBody>
      </p:sp>
      <p:graphicFrame>
        <p:nvGraphicFramePr>
          <p:cNvPr id="5" name="Diagram 4"/>
          <p:cNvGraphicFramePr/>
          <p:nvPr/>
        </p:nvGraphicFramePr>
        <p:xfrm>
          <a:off x="956930" y="1382233"/>
          <a:ext cx="10320669" cy="5154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8434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CoARC approval</a:t>
            </a:r>
          </a:p>
        </p:txBody>
      </p:sp>
      <p:graphicFrame>
        <p:nvGraphicFramePr>
          <p:cNvPr id="4" name="Content Placeholder 5"/>
          <p:cNvGraphicFramePr>
            <a:graphicFrameLocks/>
          </p:cNvGraphicFramePr>
          <p:nvPr/>
        </p:nvGraphicFramePr>
        <p:xfrm>
          <a:off x="1069848" y="1628775"/>
          <a:ext cx="10058400" cy="5019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8763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19" y="515473"/>
            <a:ext cx="7037504" cy="748988"/>
          </a:xfrm>
          <a:prstGeom prst="rect">
            <a:avLst/>
          </a:prstGeom>
          <a:noFill/>
        </p:spPr>
        <p:txBody>
          <a:bodyPr wrap="none" rtlCol="0">
            <a:spAutoFit/>
          </a:bodyPr>
          <a:lstStyle/>
          <a:p>
            <a:r>
              <a:rPr lang="en-US" sz="4267" b="1" dirty="0">
                <a:solidFill>
                  <a:schemeClr val="accent1"/>
                </a:solidFill>
                <a:latin typeface="Arial"/>
                <a:cs typeface="Arial"/>
              </a:rPr>
              <a:t>Employment Expectations</a:t>
            </a:r>
          </a:p>
        </p:txBody>
      </p:sp>
      <p:graphicFrame>
        <p:nvGraphicFramePr>
          <p:cNvPr id="2" name="Diagram 1"/>
          <p:cNvGraphicFramePr/>
          <p:nvPr/>
        </p:nvGraphicFramePr>
        <p:xfrm>
          <a:off x="963561" y="1411059"/>
          <a:ext cx="10284542" cy="4881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945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7219" y="515473"/>
            <a:ext cx="7037504" cy="748988"/>
          </a:xfrm>
          <a:prstGeom prst="rect">
            <a:avLst/>
          </a:prstGeom>
          <a:noFill/>
        </p:spPr>
        <p:txBody>
          <a:bodyPr wrap="none" rtlCol="0">
            <a:spAutoFit/>
          </a:bodyPr>
          <a:lstStyle/>
          <a:p>
            <a:r>
              <a:rPr lang="en-US" sz="4267" b="1" dirty="0">
                <a:solidFill>
                  <a:schemeClr val="accent1"/>
                </a:solidFill>
                <a:latin typeface="Arial"/>
                <a:cs typeface="Arial"/>
              </a:rPr>
              <a:t>Employment Expectations</a:t>
            </a:r>
          </a:p>
        </p:txBody>
      </p:sp>
      <p:graphicFrame>
        <p:nvGraphicFramePr>
          <p:cNvPr id="2" name="Diagram 1"/>
          <p:cNvGraphicFramePr/>
          <p:nvPr/>
        </p:nvGraphicFramePr>
        <p:xfrm>
          <a:off x="973394" y="1364878"/>
          <a:ext cx="10284541" cy="5304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736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F190-0D0B-39A2-600E-FC911EDCF133}"/>
              </a:ext>
            </a:extLst>
          </p:cNvPr>
          <p:cNvSpPr>
            <a:spLocks noGrp="1"/>
          </p:cNvSpPr>
          <p:nvPr>
            <p:ph type="title"/>
          </p:nvPr>
        </p:nvSpPr>
        <p:spPr/>
        <p:txBody>
          <a:bodyPr/>
          <a:lstStyle/>
          <a:p>
            <a:r>
              <a:rPr lang="en-US" dirty="0"/>
              <a:t>Employment Opportunities</a:t>
            </a:r>
          </a:p>
        </p:txBody>
      </p:sp>
      <p:pic>
        <p:nvPicPr>
          <p:cNvPr id="1026" name="Picture 2" descr="Image preview">
            <a:extLst>
              <a:ext uri="{FF2B5EF4-FFF2-40B4-BE49-F238E27FC236}">
                <a16:creationId xmlns:a16="http://schemas.microsoft.com/office/drawing/2014/main" id="{91A84B31-B8FD-F974-17E4-2EFA823B9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911" y="1523618"/>
            <a:ext cx="2743200" cy="41176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5A929093-1A33-429F-9B2E-F8DD80DE57EA}"/>
              </a:ext>
            </a:extLst>
          </p:cNvPr>
          <p:cNvSpPr txBox="1"/>
          <p:nvPr/>
        </p:nvSpPr>
        <p:spPr>
          <a:xfrm>
            <a:off x="4426711" y="5753572"/>
            <a:ext cx="3657600" cy="738664"/>
          </a:xfrm>
          <a:prstGeom prst="rect">
            <a:avLst/>
          </a:prstGeom>
          <a:noFill/>
        </p:spPr>
        <p:txBody>
          <a:bodyPr wrap="square" rtlCol="0">
            <a:spAutoFit/>
          </a:bodyPr>
          <a:lstStyle/>
          <a:p>
            <a:pPr algn="ctr"/>
            <a:r>
              <a:rPr lang="en-US" b="1" dirty="0"/>
              <a:t>Daniel Thacker, MRT, RRT, RRT-ACCS</a:t>
            </a:r>
          </a:p>
          <a:p>
            <a:pPr algn="ctr"/>
            <a:r>
              <a:rPr lang="en-US" dirty="0"/>
              <a:t>Advanced Practice Respiratory Therapist</a:t>
            </a:r>
          </a:p>
          <a:p>
            <a:pPr algn="ctr"/>
            <a:r>
              <a:rPr lang="en-US" dirty="0"/>
              <a:t>VA Maryland Healthcare System, VHA</a:t>
            </a:r>
          </a:p>
        </p:txBody>
      </p:sp>
      <p:pic>
        <p:nvPicPr>
          <p:cNvPr id="6" name="Picture 5">
            <a:extLst>
              <a:ext uri="{FF2B5EF4-FFF2-40B4-BE49-F238E27FC236}">
                <a16:creationId xmlns:a16="http://schemas.microsoft.com/office/drawing/2014/main" id="{9E32177D-B385-03CE-7DAA-46B79A4509CE}"/>
              </a:ext>
            </a:extLst>
          </p:cNvPr>
          <p:cNvPicPr>
            <a:picLocks noChangeAspect="1"/>
          </p:cNvPicPr>
          <p:nvPr/>
        </p:nvPicPr>
        <p:blipFill rotWithShape="1">
          <a:blip r:embed="rId4"/>
          <a:srcRect l="16184" t="43530" r="59942" b="15511"/>
          <a:stretch/>
        </p:blipFill>
        <p:spPr>
          <a:xfrm>
            <a:off x="8293768" y="1478606"/>
            <a:ext cx="3200400" cy="2916979"/>
          </a:xfrm>
          <a:prstGeom prst="rect">
            <a:avLst/>
          </a:prstGeom>
        </p:spPr>
      </p:pic>
      <p:pic>
        <p:nvPicPr>
          <p:cNvPr id="7" name="Picture 2" descr="The National Board for Respiratory Care">
            <a:extLst>
              <a:ext uri="{FF2B5EF4-FFF2-40B4-BE49-F238E27FC236}">
                <a16:creationId xmlns:a16="http://schemas.microsoft.com/office/drawing/2014/main" id="{251BC7D3-FACB-509D-BA2C-5DD3F0DC53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768" y="4451046"/>
            <a:ext cx="3200400" cy="7467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E028E1D-677F-D1DA-0253-4EE088C6B473}"/>
              </a:ext>
            </a:extLst>
          </p:cNvPr>
          <p:cNvSpPr txBox="1"/>
          <p:nvPr/>
        </p:nvSpPr>
        <p:spPr>
          <a:xfrm>
            <a:off x="661338" y="5753572"/>
            <a:ext cx="3657600" cy="738664"/>
          </a:xfrm>
          <a:prstGeom prst="rect">
            <a:avLst/>
          </a:prstGeom>
          <a:noFill/>
        </p:spPr>
        <p:txBody>
          <a:bodyPr wrap="square" rtlCol="0">
            <a:spAutoFit/>
          </a:bodyPr>
          <a:lstStyle/>
          <a:p>
            <a:pPr algn="ctr"/>
            <a:r>
              <a:rPr lang="en-US" b="1" dirty="0"/>
              <a:t>Mindy Conklin, MRT, RRT, RRT-ACCS</a:t>
            </a:r>
          </a:p>
          <a:p>
            <a:pPr algn="ctr"/>
            <a:r>
              <a:rPr lang="en-US" dirty="0"/>
              <a:t>Advanced Practice Respiratory Therapist</a:t>
            </a:r>
          </a:p>
          <a:p>
            <a:pPr algn="ctr"/>
            <a:r>
              <a:rPr lang="en-US" dirty="0"/>
              <a:t>VA Maryland Healthcare System, VHA</a:t>
            </a:r>
          </a:p>
        </p:txBody>
      </p:sp>
      <p:sp>
        <p:nvSpPr>
          <p:cNvPr id="9" name="TextBox 8">
            <a:extLst>
              <a:ext uri="{FF2B5EF4-FFF2-40B4-BE49-F238E27FC236}">
                <a16:creationId xmlns:a16="http://schemas.microsoft.com/office/drawing/2014/main" id="{AD531EDC-99D7-0E9F-A4DB-9364EE873601}"/>
              </a:ext>
            </a:extLst>
          </p:cNvPr>
          <p:cNvSpPr txBox="1"/>
          <p:nvPr/>
        </p:nvSpPr>
        <p:spPr>
          <a:xfrm>
            <a:off x="8192084" y="5253267"/>
            <a:ext cx="3657600" cy="523220"/>
          </a:xfrm>
          <a:prstGeom prst="rect">
            <a:avLst/>
          </a:prstGeom>
          <a:noFill/>
        </p:spPr>
        <p:txBody>
          <a:bodyPr wrap="square" rtlCol="0">
            <a:spAutoFit/>
          </a:bodyPr>
          <a:lstStyle/>
          <a:p>
            <a:r>
              <a:rPr lang="en-US" dirty="0"/>
              <a:t>Chief, Respiratory Therapy</a:t>
            </a:r>
          </a:p>
          <a:p>
            <a:r>
              <a:rPr lang="en-US" dirty="0"/>
              <a:t>VA Maryland Healthcare System, VHA</a:t>
            </a:r>
          </a:p>
        </p:txBody>
      </p:sp>
      <p:pic>
        <p:nvPicPr>
          <p:cNvPr id="5" name="Picture 4" descr="A person smiling in front of flags&#10;&#10;Description automatically generated">
            <a:extLst>
              <a:ext uri="{FF2B5EF4-FFF2-40B4-BE49-F238E27FC236}">
                <a16:creationId xmlns:a16="http://schemas.microsoft.com/office/drawing/2014/main" id="{773A1774-F524-8FB9-BF2A-598DCAAB7884}"/>
              </a:ext>
            </a:extLst>
          </p:cNvPr>
          <p:cNvPicPr>
            <a:picLocks noChangeAspect="1"/>
          </p:cNvPicPr>
          <p:nvPr/>
        </p:nvPicPr>
        <p:blipFill>
          <a:blip r:embed="rId6"/>
          <a:stretch>
            <a:fillRect/>
          </a:stretch>
        </p:blipFill>
        <p:spPr>
          <a:xfrm>
            <a:off x="1118538" y="1523618"/>
            <a:ext cx="2743200" cy="41104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0" name="Straight Connector 9">
            <a:extLst>
              <a:ext uri="{FF2B5EF4-FFF2-40B4-BE49-F238E27FC236}">
                <a16:creationId xmlns:a16="http://schemas.microsoft.com/office/drawing/2014/main" id="{B437BD85-0F4C-74F7-A286-D02D55703722}"/>
              </a:ext>
            </a:extLst>
          </p:cNvPr>
          <p:cNvCxnSpPr>
            <a:cxnSpLocks/>
          </p:cNvCxnSpPr>
          <p:nvPr/>
        </p:nvCxnSpPr>
        <p:spPr>
          <a:xfrm>
            <a:off x="8307623" y="5253267"/>
            <a:ext cx="3200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64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APRT Licensing in Ohio</a:t>
            </a:r>
          </a:p>
        </p:txBody>
      </p:sp>
      <p:graphicFrame>
        <p:nvGraphicFramePr>
          <p:cNvPr id="4" name="Content Placeholder 4"/>
          <p:cNvGraphicFramePr>
            <a:graphicFrameLocks/>
          </p:cNvGraphicFramePr>
          <p:nvPr>
            <p:extLst>
              <p:ext uri="{D42A27DB-BD31-4B8C-83A1-F6EECF244321}">
                <p14:modId xmlns:p14="http://schemas.microsoft.com/office/powerpoint/2010/main" val="324046307"/>
              </p:ext>
            </p:extLst>
          </p:nvPr>
        </p:nvGraphicFramePr>
        <p:xfrm>
          <a:off x="1069848" y="1713847"/>
          <a:ext cx="10058400" cy="4458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4826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APRT Licensing in Ohio</a:t>
            </a:r>
          </a:p>
        </p:txBody>
      </p:sp>
      <p:graphicFrame>
        <p:nvGraphicFramePr>
          <p:cNvPr id="4" name="Content Placeholder 3"/>
          <p:cNvGraphicFramePr>
            <a:graphicFrameLocks/>
          </p:cNvGraphicFramePr>
          <p:nvPr>
            <p:extLst>
              <p:ext uri="{D42A27DB-BD31-4B8C-83A1-F6EECF244321}">
                <p14:modId xmlns:p14="http://schemas.microsoft.com/office/powerpoint/2010/main" val="2534635460"/>
              </p:ext>
            </p:extLst>
          </p:nvPr>
        </p:nvGraphicFramePr>
        <p:xfrm>
          <a:off x="1069848" y="1434847"/>
          <a:ext cx="10058400" cy="5067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9891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59246" indent="0">
              <a:buNone/>
            </a:pPr>
            <a:r>
              <a:rPr lang="en-US" sz="8000" dirty="0">
                <a:solidFill>
                  <a:srgbClr val="000000"/>
                </a:solidFill>
              </a:rPr>
              <a:t>APRT is a </a:t>
            </a:r>
            <a:r>
              <a:rPr lang="en-US" sz="8000" dirty="0">
                <a:solidFill>
                  <a:schemeClr val="accent1"/>
                </a:solidFill>
              </a:rPr>
              <a:t>NEW</a:t>
            </a:r>
            <a:br>
              <a:rPr lang="en-US" sz="8000" dirty="0">
                <a:solidFill>
                  <a:srgbClr val="C00000"/>
                </a:solidFill>
              </a:rPr>
            </a:br>
            <a:r>
              <a:rPr lang="en-US" sz="8000" dirty="0">
                <a:solidFill>
                  <a:srgbClr val="C00000"/>
                </a:solidFill>
              </a:rPr>
              <a:t>				    </a:t>
            </a:r>
            <a:r>
              <a:rPr lang="en-US" sz="8000" dirty="0">
                <a:solidFill>
                  <a:srgbClr val="000000"/>
                </a:solidFill>
              </a:rPr>
              <a:t>profession…</a:t>
            </a:r>
            <a:endParaRPr lang="en-US" dirty="0"/>
          </a:p>
        </p:txBody>
      </p:sp>
    </p:spTree>
    <p:extLst>
      <p:ext uri="{BB962C8B-B14F-4D97-AF65-F5344CB8AC3E}">
        <p14:creationId xmlns:p14="http://schemas.microsoft.com/office/powerpoint/2010/main" val="164134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9784" y="69450"/>
            <a:ext cx="5669280" cy="6730292"/>
          </a:xfrm>
          <a:prstGeom prst="rect">
            <a:avLst/>
          </a:prstGeom>
        </p:spPr>
      </p:pic>
      <p:cxnSp>
        <p:nvCxnSpPr>
          <p:cNvPr id="5" name="Elbow Connector 4"/>
          <p:cNvCxnSpPr/>
          <p:nvPr/>
        </p:nvCxnSpPr>
        <p:spPr>
          <a:xfrm rot="10800000" flipV="1">
            <a:off x="4085864" y="4618298"/>
            <a:ext cx="3472405" cy="219919"/>
          </a:xfrm>
          <a:prstGeom prst="bentConnector3">
            <a:avLst>
              <a:gd name="adj1" fmla="val 84000"/>
            </a:avLst>
          </a:prstGeom>
          <a:ln w="25400"/>
        </p:spPr>
        <p:style>
          <a:lnRef idx="2">
            <a:schemeClr val="accent1"/>
          </a:lnRef>
          <a:fillRef idx="0">
            <a:schemeClr val="accent1"/>
          </a:fillRef>
          <a:effectRef idx="1">
            <a:schemeClr val="accent1"/>
          </a:effectRef>
          <a:fontRef idx="minor">
            <a:schemeClr val="tx1"/>
          </a:fontRef>
        </p:style>
      </p:cxnSp>
      <p:sp>
        <p:nvSpPr>
          <p:cNvPr id="2" name="Oval Callout 1"/>
          <p:cNvSpPr/>
          <p:nvPr/>
        </p:nvSpPr>
        <p:spPr>
          <a:xfrm>
            <a:off x="727365" y="1683327"/>
            <a:ext cx="1953820" cy="1465118"/>
          </a:xfrm>
          <a:prstGeom prst="wedgeEllipseCallout">
            <a:avLst>
              <a:gd name="adj1" fmla="val 63727"/>
              <a:gd name="adj2" fmla="val -5452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Introduced December 2020</a:t>
            </a:r>
          </a:p>
        </p:txBody>
      </p:sp>
    </p:spTree>
    <p:extLst>
      <p:ext uri="{BB962C8B-B14F-4D97-AF65-F5344CB8AC3E}">
        <p14:creationId xmlns:p14="http://schemas.microsoft.com/office/powerpoint/2010/main" val="345152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APRT licensing in Ohio</a:t>
            </a:r>
          </a:p>
        </p:txBody>
      </p:sp>
      <p:graphicFrame>
        <p:nvGraphicFramePr>
          <p:cNvPr id="4" name="Diagram 3"/>
          <p:cNvGraphicFramePr/>
          <p:nvPr>
            <p:extLst>
              <p:ext uri="{D42A27DB-BD31-4B8C-83A1-F6EECF244321}">
                <p14:modId xmlns:p14="http://schemas.microsoft.com/office/powerpoint/2010/main" val="3956602530"/>
              </p:ext>
            </p:extLst>
          </p:nvPr>
        </p:nvGraphicFramePr>
        <p:xfrm>
          <a:off x="660401" y="1361209"/>
          <a:ext cx="11053233" cy="5153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7035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Licensure</a:t>
            </a:r>
          </a:p>
        </p:txBody>
      </p:sp>
      <p:sp>
        <p:nvSpPr>
          <p:cNvPr id="10" name="TextBox 9"/>
          <p:cNvSpPr txBox="1"/>
          <p:nvPr/>
        </p:nvSpPr>
        <p:spPr>
          <a:xfrm>
            <a:off x="1372849" y="4793152"/>
            <a:ext cx="2286000" cy="646331"/>
          </a:xfrm>
          <a:prstGeom prst="rect">
            <a:avLst/>
          </a:prstGeom>
          <a:noFill/>
        </p:spPr>
        <p:txBody>
          <a:bodyPr wrap="square" rtlCol="0">
            <a:spAutoFit/>
          </a:bodyPr>
          <a:lstStyle/>
          <a:p>
            <a:r>
              <a:rPr lang="en-US" dirty="0"/>
              <a:t>Search: Ohio House Bill 102 2023</a:t>
            </a:r>
          </a:p>
        </p:txBody>
      </p:sp>
      <p:pic>
        <p:nvPicPr>
          <p:cNvPr id="12" name="Picture 11">
            <a:extLst>
              <a:ext uri="{FF2B5EF4-FFF2-40B4-BE49-F238E27FC236}">
                <a16:creationId xmlns:a16="http://schemas.microsoft.com/office/drawing/2014/main" id="{5DDC409A-EA86-0522-243D-810589325C20}"/>
              </a:ext>
            </a:extLst>
          </p:cNvPr>
          <p:cNvPicPr>
            <a:picLocks noChangeAspect="1"/>
          </p:cNvPicPr>
          <p:nvPr/>
        </p:nvPicPr>
        <p:blipFill rotWithShape="1">
          <a:blip r:embed="rId3"/>
          <a:srcRect l="21381" t="15308" r="56184" b="4254"/>
          <a:stretch/>
        </p:blipFill>
        <p:spPr>
          <a:xfrm>
            <a:off x="6096001" y="40105"/>
            <a:ext cx="5871237" cy="6766560"/>
          </a:xfrm>
          <a:prstGeom prst="rect">
            <a:avLst/>
          </a:prstGeom>
        </p:spPr>
      </p:pic>
      <p:pic>
        <p:nvPicPr>
          <p:cNvPr id="13" name="Picture 12">
            <a:extLst>
              <a:ext uri="{FF2B5EF4-FFF2-40B4-BE49-F238E27FC236}">
                <a16:creationId xmlns:a16="http://schemas.microsoft.com/office/drawing/2014/main" id="{B3DE1608-2E7E-241F-52B4-828A73449054}"/>
              </a:ext>
            </a:extLst>
          </p:cNvPr>
          <p:cNvPicPr>
            <a:picLocks noChangeAspect="1"/>
          </p:cNvPicPr>
          <p:nvPr/>
        </p:nvPicPr>
        <p:blipFill>
          <a:blip r:embed="rId4"/>
          <a:stretch>
            <a:fillRect/>
          </a:stretch>
        </p:blipFill>
        <p:spPr>
          <a:xfrm>
            <a:off x="1372849" y="1826248"/>
            <a:ext cx="2286000" cy="2842262"/>
          </a:xfrm>
          <a:prstGeom prst="rect">
            <a:avLst/>
          </a:prstGeom>
        </p:spPr>
      </p:pic>
      <p:pic>
        <p:nvPicPr>
          <p:cNvPr id="7" name="Picture 6" descr="Red Arrow Png, Transparent Png , Transparent Png Image - PNGitem"/>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4762" b="94417" l="10000" r="90000">
                        <a14:foregroundMark x1="29884" y1="57800" x2="29884" y2="57800"/>
                        <a14:backgroundMark x1="36977" y1="33333" x2="36977" y2="33333"/>
                        <a14:backgroundMark x1="69419" y1="68966" x2="69419" y2="6896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67756" y="4177196"/>
            <a:ext cx="1828800" cy="1295045"/>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1">
            <a:extLst>
              <a:ext uri="{FF2B5EF4-FFF2-40B4-BE49-F238E27FC236}">
                <a16:creationId xmlns:a16="http://schemas.microsoft.com/office/drawing/2014/main" id="{F978074B-ECBE-CF8B-D37C-8A34A062AA51}"/>
              </a:ext>
            </a:extLst>
          </p:cNvPr>
          <p:cNvSpPr/>
          <p:nvPr/>
        </p:nvSpPr>
        <p:spPr>
          <a:xfrm>
            <a:off x="4645009" y="1483784"/>
            <a:ext cx="2074294" cy="1615323"/>
          </a:xfrm>
          <a:prstGeom prst="wedgeEllipseCallout">
            <a:avLst>
              <a:gd name="adj1" fmla="val 65659"/>
              <a:gd name="adj2" fmla="val -46926"/>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Bill introduced May 2, 2023!!</a:t>
            </a:r>
          </a:p>
        </p:txBody>
      </p:sp>
    </p:spTree>
    <p:extLst>
      <p:ext uri="{BB962C8B-B14F-4D97-AF65-F5344CB8AC3E}">
        <p14:creationId xmlns:p14="http://schemas.microsoft.com/office/powerpoint/2010/main" val="4119705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38" y="695805"/>
            <a:ext cx="11052295" cy="549361"/>
          </a:xfrm>
        </p:spPr>
        <p:txBody>
          <a:bodyPr/>
          <a:lstStyle/>
          <a:p>
            <a:r>
              <a:rPr lang="en-US" dirty="0"/>
              <a:t>APRT licensing in Ohio</a:t>
            </a:r>
          </a:p>
        </p:txBody>
      </p:sp>
      <p:graphicFrame>
        <p:nvGraphicFramePr>
          <p:cNvPr id="4" name="Content Placeholder 3"/>
          <p:cNvGraphicFramePr>
            <a:graphicFrameLocks/>
          </p:cNvGraphicFramePr>
          <p:nvPr>
            <p:extLst>
              <p:ext uri="{D42A27DB-BD31-4B8C-83A1-F6EECF244321}">
                <p14:modId xmlns:p14="http://schemas.microsoft.com/office/powerpoint/2010/main" val="1230973712"/>
              </p:ext>
            </p:extLst>
          </p:nvPr>
        </p:nvGraphicFramePr>
        <p:xfrm>
          <a:off x="1069848" y="1556085"/>
          <a:ext cx="10058400" cy="5040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182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60821" y="5507760"/>
            <a:ext cx="6622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Sarah Varekojis, PhD, RRT, RRT-ACCS, FNAP, FAARC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kern="0" dirty="0">
              <a:solidFill>
                <a:srgbClr val="000000"/>
              </a:solidFill>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Varekojis.16@osu.edu</a:t>
            </a:r>
          </a:p>
        </p:txBody>
      </p:sp>
      <p:pic>
        <p:nvPicPr>
          <p:cNvPr id="2" name="Picture 1"/>
          <p:cNvPicPr>
            <a:picLocks noChangeAspect="1"/>
          </p:cNvPicPr>
          <p:nvPr/>
        </p:nvPicPr>
        <p:blipFill rotWithShape="1">
          <a:blip r:embed="rId3"/>
          <a:srcRect b="9239"/>
          <a:stretch/>
        </p:blipFill>
        <p:spPr>
          <a:xfrm>
            <a:off x="152400" y="520700"/>
            <a:ext cx="5956300" cy="4381500"/>
          </a:xfrm>
          <a:prstGeom prst="rect">
            <a:avLst/>
          </a:prstGeom>
        </p:spPr>
      </p:pic>
      <p:sp>
        <p:nvSpPr>
          <p:cNvPr id="4" name="Google Shape;168;p26"/>
          <p:cNvSpPr txBox="1">
            <a:spLocks noGrp="1"/>
          </p:cNvSpPr>
          <p:nvPr>
            <p:ph type="title"/>
          </p:nvPr>
        </p:nvSpPr>
        <p:spPr>
          <a:xfrm>
            <a:off x="6109175" y="690580"/>
            <a:ext cx="5604458" cy="549361"/>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None/>
            </a:pPr>
            <a:r>
              <a:rPr lang="en-US" dirty="0"/>
              <a:t>Objectives</a:t>
            </a:r>
            <a:endParaRPr dirty="0"/>
          </a:p>
        </p:txBody>
      </p:sp>
      <p:sp>
        <p:nvSpPr>
          <p:cNvPr id="6" name="Google Shape;169;p26"/>
          <p:cNvSpPr txBox="1">
            <a:spLocks noGrp="1"/>
          </p:cNvSpPr>
          <p:nvPr>
            <p:ph type="body" idx="1"/>
          </p:nvPr>
        </p:nvSpPr>
        <p:spPr>
          <a:xfrm>
            <a:off x="6108700" y="1053791"/>
            <a:ext cx="5604934" cy="4497005"/>
          </a:xfrm>
          <a:prstGeom prst="rect">
            <a:avLst/>
          </a:prstGeom>
          <a:noFill/>
          <a:ln>
            <a:noFill/>
          </a:ln>
        </p:spPr>
        <p:txBody>
          <a:bodyPr spcFirstLastPara="1" wrap="square" lIns="91425" tIns="45700" rIns="91425" bIns="45700" anchor="t" anchorCtr="0">
            <a:noAutofit/>
          </a:bodyPr>
          <a:lstStyle/>
          <a:p>
            <a:pPr lvl="0"/>
            <a:r>
              <a:rPr lang="en-US" dirty="0">
                <a:solidFill>
                  <a:schemeClr val="tx1"/>
                </a:solidFill>
              </a:rPr>
              <a:t>To describe the progression of the advanced practice respiratory therapist (APRT) as a new profession. </a:t>
            </a:r>
          </a:p>
          <a:p>
            <a:pPr lvl="0"/>
            <a:r>
              <a:rPr lang="en-US" dirty="0">
                <a:solidFill>
                  <a:schemeClr val="tx1"/>
                </a:solidFill>
              </a:rPr>
              <a:t>To describe curricular development considerations for an APRT education program.</a:t>
            </a:r>
          </a:p>
          <a:p>
            <a:pPr lvl="0"/>
            <a:r>
              <a:rPr lang="en-US" dirty="0">
                <a:solidFill>
                  <a:schemeClr val="tx1"/>
                </a:solidFill>
              </a:rPr>
              <a:t>To describe career development progression for APRT clinical practice.</a:t>
            </a:r>
          </a:p>
        </p:txBody>
      </p:sp>
    </p:spTree>
    <p:extLst>
      <p:ext uri="{BB962C8B-B14F-4D97-AF65-F5344CB8AC3E}">
        <p14:creationId xmlns:p14="http://schemas.microsoft.com/office/powerpoint/2010/main" val="135043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APRT </a:t>
            </a:r>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1473361399"/>
              </p:ext>
            </p:extLst>
          </p:nvPr>
        </p:nvGraphicFramePr>
        <p:xfrm>
          <a:off x="1069848" y="1462062"/>
          <a:ext cx="10058400" cy="522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997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sp>
        <p:nvSpPr>
          <p:cNvPr id="4" name="Rectangle 3"/>
          <p:cNvSpPr/>
          <p:nvPr/>
        </p:nvSpPr>
        <p:spPr>
          <a:xfrm>
            <a:off x="1069847" y="1562113"/>
            <a:ext cx="9437036" cy="461665"/>
          </a:xfrm>
          <a:prstGeom prst="rect">
            <a:avLst/>
          </a:prstGeom>
        </p:spPr>
        <p:txBody>
          <a:bodyPr wrap="square">
            <a:spAutoFit/>
          </a:bodyPr>
          <a:lstStyle/>
          <a:p>
            <a:pPr lvl="0"/>
            <a:r>
              <a:rPr lang="en-US" sz="2400" dirty="0"/>
              <a:t>From the AARC, CoARC, NBRC APRT Taskforce:</a:t>
            </a:r>
          </a:p>
        </p:txBody>
      </p:sp>
      <p:sp>
        <p:nvSpPr>
          <p:cNvPr id="6" name="Striped Right Arrow 5"/>
          <p:cNvSpPr/>
          <p:nvPr/>
        </p:nvSpPr>
        <p:spPr>
          <a:xfrm>
            <a:off x="6021173" y="3876634"/>
            <a:ext cx="1291214" cy="1009860"/>
          </a:xfrm>
          <a:prstGeom prst="stripedRightArrow">
            <a:avLst>
              <a:gd name="adj1" fmla="val 50000"/>
              <a:gd name="adj2" fmla="val 55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03787" y="6354315"/>
            <a:ext cx="4160357" cy="400110"/>
          </a:xfrm>
          <a:prstGeom prst="rect">
            <a:avLst/>
          </a:prstGeom>
          <a:noFill/>
        </p:spPr>
        <p:txBody>
          <a:bodyPr wrap="square" rtlCol="0">
            <a:spAutoFit/>
          </a:bodyPr>
          <a:lstStyle/>
          <a:p>
            <a:r>
              <a:rPr lang="en-US" sz="2000" dirty="0"/>
              <a:t>AARC.org;  Select Your RT Career</a:t>
            </a:r>
          </a:p>
        </p:txBody>
      </p:sp>
      <p:pic>
        <p:nvPicPr>
          <p:cNvPr id="3" name="Picture 2">
            <a:extLst>
              <a:ext uri="{FF2B5EF4-FFF2-40B4-BE49-F238E27FC236}">
                <a16:creationId xmlns:a16="http://schemas.microsoft.com/office/drawing/2014/main" id="{2D16426A-92F5-9069-1769-744909660C25}"/>
              </a:ext>
            </a:extLst>
          </p:cNvPr>
          <p:cNvPicPr>
            <a:picLocks noChangeAspect="1"/>
          </p:cNvPicPr>
          <p:nvPr/>
        </p:nvPicPr>
        <p:blipFill rotWithShape="1">
          <a:blip r:embed="rId3"/>
          <a:srcRect t="9781" r="43355" b="7324"/>
          <a:stretch/>
        </p:blipFill>
        <p:spPr>
          <a:xfrm>
            <a:off x="1069847" y="2013665"/>
            <a:ext cx="4857884" cy="2285066"/>
          </a:xfrm>
          <a:prstGeom prst="rect">
            <a:avLst/>
          </a:prstGeom>
        </p:spPr>
      </p:pic>
      <p:pic>
        <p:nvPicPr>
          <p:cNvPr id="9" name="Picture 8">
            <a:extLst>
              <a:ext uri="{FF2B5EF4-FFF2-40B4-BE49-F238E27FC236}">
                <a16:creationId xmlns:a16="http://schemas.microsoft.com/office/drawing/2014/main" id="{3814DADC-6EBA-6EE6-F66F-4D54A75EC073}"/>
              </a:ext>
            </a:extLst>
          </p:cNvPr>
          <p:cNvPicPr>
            <a:picLocks noChangeAspect="1"/>
          </p:cNvPicPr>
          <p:nvPr/>
        </p:nvPicPr>
        <p:blipFill rotWithShape="1">
          <a:blip r:embed="rId4"/>
          <a:srcRect t="9781" r="43600" b="5277"/>
          <a:stretch/>
        </p:blipFill>
        <p:spPr>
          <a:xfrm>
            <a:off x="1069846" y="4298731"/>
            <a:ext cx="4857883" cy="2351669"/>
          </a:xfrm>
          <a:prstGeom prst="rect">
            <a:avLst/>
          </a:prstGeom>
        </p:spPr>
      </p:pic>
      <p:pic>
        <p:nvPicPr>
          <p:cNvPr id="10" name="Picture 9">
            <a:extLst>
              <a:ext uri="{FF2B5EF4-FFF2-40B4-BE49-F238E27FC236}">
                <a16:creationId xmlns:a16="http://schemas.microsoft.com/office/drawing/2014/main" id="{29A3929A-4C53-65CB-58C2-D9601FB7FC56}"/>
              </a:ext>
            </a:extLst>
          </p:cNvPr>
          <p:cNvPicPr>
            <a:picLocks noChangeAspect="1"/>
          </p:cNvPicPr>
          <p:nvPr/>
        </p:nvPicPr>
        <p:blipFill>
          <a:blip r:embed="rId5"/>
          <a:stretch>
            <a:fillRect/>
          </a:stretch>
        </p:blipFill>
        <p:spPr>
          <a:xfrm>
            <a:off x="8055216" y="2654070"/>
            <a:ext cx="2857500" cy="3552825"/>
          </a:xfrm>
          <a:prstGeom prst="rect">
            <a:avLst/>
          </a:prstGeom>
        </p:spPr>
      </p:pic>
    </p:spTree>
    <p:extLst>
      <p:ext uri="{BB962C8B-B14F-4D97-AF65-F5344CB8AC3E}">
        <p14:creationId xmlns:p14="http://schemas.microsoft.com/office/powerpoint/2010/main" val="4257778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graphicFrame>
        <p:nvGraphicFramePr>
          <p:cNvPr id="4" name="Content Placeholder 3"/>
          <p:cNvGraphicFramePr>
            <a:graphicFrameLocks/>
          </p:cNvGraphicFramePr>
          <p:nvPr>
            <p:extLst>
              <p:ext uri="{D42A27DB-BD31-4B8C-83A1-F6EECF244321}">
                <p14:modId xmlns:p14="http://schemas.microsoft.com/office/powerpoint/2010/main" val="1431389975"/>
              </p:ext>
            </p:extLst>
          </p:nvPr>
        </p:nvGraphicFramePr>
        <p:xfrm>
          <a:off x="1069848" y="1321360"/>
          <a:ext cx="10058400" cy="5216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425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graphicFrame>
        <p:nvGraphicFramePr>
          <p:cNvPr id="4" name="Content Placeholder 4"/>
          <p:cNvGraphicFramePr>
            <a:graphicFrameLocks/>
          </p:cNvGraphicFramePr>
          <p:nvPr>
            <p:extLst>
              <p:ext uri="{D42A27DB-BD31-4B8C-83A1-F6EECF244321}">
                <p14:modId xmlns:p14="http://schemas.microsoft.com/office/powerpoint/2010/main" val="4154818614"/>
              </p:ext>
            </p:extLst>
          </p:nvPr>
        </p:nvGraphicFramePr>
        <p:xfrm>
          <a:off x="1069848" y="1681655"/>
          <a:ext cx="10058400" cy="4960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2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a:t>
            </a:r>
          </a:p>
        </p:txBody>
      </p:sp>
      <p:pic>
        <p:nvPicPr>
          <p:cNvPr id="4" name="Picture 3"/>
          <p:cNvPicPr>
            <a:picLocks noChangeAspect="1"/>
          </p:cNvPicPr>
          <p:nvPr/>
        </p:nvPicPr>
        <p:blipFill>
          <a:blip r:embed="rId3"/>
          <a:stretch>
            <a:fillRect/>
          </a:stretch>
        </p:blipFill>
        <p:spPr>
          <a:xfrm>
            <a:off x="648644" y="2031843"/>
            <a:ext cx="3200400" cy="4082043"/>
          </a:xfrm>
          <a:prstGeom prst="rect">
            <a:avLst/>
          </a:prstGeom>
        </p:spPr>
      </p:pic>
      <p:sp>
        <p:nvSpPr>
          <p:cNvPr id="5" name="Rectangular Callout 4"/>
          <p:cNvSpPr/>
          <p:nvPr/>
        </p:nvSpPr>
        <p:spPr>
          <a:xfrm>
            <a:off x="4647363" y="1994598"/>
            <a:ext cx="7084088" cy="4119288"/>
          </a:xfrm>
          <a:prstGeom prst="wedgeRectCallout">
            <a:avLst>
              <a:gd name="adj1" fmla="val -62038"/>
              <a:gd name="adj2" fmla="val -643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tx1"/>
                </a:solidFill>
              </a:rPr>
              <a:t>An advanced practice respiratory therapist (APRT) is a skilled person, qualified by academic and clinical education to provide diagnosis and treatment of respiratory diseases and disorders to patients under the supervision and responsibility of a</a:t>
            </a:r>
          </a:p>
          <a:p>
            <a:pPr algn="ctr"/>
            <a:r>
              <a:rPr lang="en-US" sz="2800" dirty="0">
                <a:solidFill>
                  <a:schemeClr val="tx1"/>
                </a:solidFill>
              </a:rPr>
              <a:t>licensed doctor of medicine or osteopathy. </a:t>
            </a:r>
          </a:p>
        </p:txBody>
      </p:sp>
    </p:spTree>
    <p:extLst>
      <p:ext uri="{BB962C8B-B14F-4D97-AF65-F5344CB8AC3E}">
        <p14:creationId xmlns:p14="http://schemas.microsoft.com/office/powerpoint/2010/main" val="934049103"/>
      </p:ext>
    </p:extLst>
  </p:cSld>
  <p:clrMapOvr>
    <a:masterClrMapping/>
  </p:clrMapOvr>
</p:sld>
</file>

<file path=ppt/theme/theme1.xml><?xml version="1.0" encoding="utf-8"?>
<a:theme xmlns:a="http://schemas.openxmlformats.org/drawingml/2006/main" name="2016 OSUWMC Template">
  <a:themeElements>
    <a:clrScheme name="OSUWMC Sept 2013">
      <a:dk1>
        <a:srgbClr val="000000"/>
      </a:dk1>
      <a:lt1>
        <a:srgbClr val="FFFFFF"/>
      </a:lt1>
      <a:dk2>
        <a:srgbClr val="666666"/>
      </a:dk2>
      <a:lt2>
        <a:srgbClr val="F2F2F2"/>
      </a:lt2>
      <a:accent1>
        <a:srgbClr val="BB0000"/>
      </a:accent1>
      <a:accent2>
        <a:srgbClr val="D25F15"/>
      </a:accent2>
      <a:accent3>
        <a:srgbClr val="7DA1C4"/>
      </a:accent3>
      <a:accent4>
        <a:srgbClr val="880063"/>
      </a:accent4>
      <a:accent5>
        <a:srgbClr val="999500"/>
      </a:accent5>
      <a:accent6>
        <a:srgbClr val="65513C"/>
      </a:accent6>
      <a:hlink>
        <a:srgbClr val="4B79A5"/>
      </a:hlink>
      <a:folHlink>
        <a:srgbClr val="A3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b95a125-791c-4f0a-9f9e-99e363117506}" enabled="0" method="" siteId="{0b95a125-791c-4f0a-9f9e-99e363117506}" removed="1"/>
</clbl:labelList>
</file>

<file path=docProps/app.xml><?xml version="1.0" encoding="utf-8"?>
<Properties xmlns="http://schemas.openxmlformats.org/officeDocument/2006/extended-properties" xmlns:vt="http://schemas.openxmlformats.org/officeDocument/2006/docPropsVTypes">
  <TotalTime>1872</TotalTime>
  <Words>6426</Words>
  <Application>Microsoft Office PowerPoint</Application>
  <PresentationFormat>Widescreen</PresentationFormat>
  <Paragraphs>337</Paragraphs>
  <Slides>44</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Noto Sans Symbols</vt:lpstr>
      <vt:lpstr>2016 OSUWMC Template</vt:lpstr>
      <vt:lpstr>Development of the APRT – Education, Credentialing and Clinical Practice</vt:lpstr>
      <vt:lpstr>Objectives</vt:lpstr>
      <vt:lpstr>Disclosures</vt:lpstr>
      <vt:lpstr>PowerPoint Presentation</vt:lpstr>
      <vt:lpstr>APRT </vt:lpstr>
      <vt:lpstr>Definition</vt:lpstr>
      <vt:lpstr>Definition</vt:lpstr>
      <vt:lpstr>Definition</vt:lpstr>
      <vt:lpstr>Definition</vt:lpstr>
      <vt:lpstr>Scope of Practice</vt:lpstr>
      <vt:lpstr>Scope of Practice</vt:lpstr>
      <vt:lpstr>Resources</vt:lpstr>
      <vt:lpstr>PowerPoint Presentation</vt:lpstr>
      <vt:lpstr>PowerPoint Presentation</vt:lpstr>
      <vt:lpstr>CoARC Standards</vt:lpstr>
      <vt:lpstr>Credentialing </vt:lpstr>
      <vt:lpstr>PowerPoint Presentation</vt:lpstr>
      <vt:lpstr>PowerPoint Presentation</vt:lpstr>
      <vt:lpstr>PowerPoint Presentation</vt:lpstr>
      <vt:lpstr>PowerPoint Presentation</vt:lpstr>
      <vt:lpstr>Local Needs Assessment</vt:lpstr>
      <vt:lpstr>PowerPoint Presentation</vt:lpstr>
      <vt:lpstr>PowerPoint Presentation</vt:lpstr>
      <vt:lpstr>PowerPoint Presentation</vt:lpstr>
      <vt:lpstr>CoARC Standards</vt:lpstr>
      <vt:lpstr>CoARC APRT Standards</vt:lpstr>
      <vt:lpstr>APRT Core Competencies</vt:lpstr>
      <vt:lpstr>APRT Core Competencies</vt:lpstr>
      <vt:lpstr>PowerPoint Presentation</vt:lpstr>
      <vt:lpstr>PowerPoint Presentation</vt:lpstr>
      <vt:lpstr>PowerPoint Presentation</vt:lpstr>
      <vt:lpstr>PowerPoint Presentation</vt:lpstr>
      <vt:lpstr>PowerPoint Presentation</vt:lpstr>
      <vt:lpstr>CoARC approval</vt:lpstr>
      <vt:lpstr>PowerPoint Presentation</vt:lpstr>
      <vt:lpstr>PowerPoint Presentation</vt:lpstr>
      <vt:lpstr>Employment Opportunities</vt:lpstr>
      <vt:lpstr>APRT Licensing in Ohio</vt:lpstr>
      <vt:lpstr>APRT Licensing in Ohio</vt:lpstr>
      <vt:lpstr>PowerPoint Presentation</vt:lpstr>
      <vt:lpstr>APRT licensing in Ohio</vt:lpstr>
      <vt:lpstr>State Licensure</vt:lpstr>
      <vt:lpstr>APRT licensing in Ohio</vt:lpstr>
      <vt:lpstr>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Curriculum</dc:title>
  <dc:creator>Nahikian-Nelms, Marcia</dc:creator>
  <cp:lastModifiedBy>Jean M. Newberry</cp:lastModifiedBy>
  <cp:revision>113</cp:revision>
  <cp:lastPrinted>2024-05-02T15:43:30Z</cp:lastPrinted>
  <dcterms:modified xsi:type="dcterms:W3CDTF">2024-05-28T12:30:12Z</dcterms:modified>
</cp:coreProperties>
</file>